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2" r:id="rId7"/>
    <p:sldId id="265" r:id="rId8"/>
    <p:sldId id="260" r:id="rId9"/>
    <p:sldId id="263" r:id="rId10"/>
    <p:sldId id="264" r:id="rId11"/>
    <p:sldId id="266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41DD-B0D8-447B-B531-DB79F50677E2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31D1-1DD5-420E-AF9A-E00305F92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4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731D1-1DD5-420E-AF9A-E00305F923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4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4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7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5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0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0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0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F7DC-6E66-479F-BBB5-878059ACF20D}" type="datetimeFigureOut">
              <a:rPr lang="ru-RU" smtClean="0"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1FDD-D3B1-4CD6-B53E-A3E0EF210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6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19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край - Якутия  моя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157192"/>
            <a:ext cx="4968552" cy="13681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</a:rPr>
              <a:t>ДОШКОЛЬНОЕ ОБРАЗОВАТЕЛЬНОЕ УЧРЕЖДЕНИЕ</a:t>
            </a:r>
          </a:p>
          <a:p>
            <a:pPr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</a:rPr>
              <a:t>«ЦЕНТР РАЗВИТИЯ РЕБЕНКА  - ДЕТСКИЙ САД №7 «ЗВЕЗДОЧКА»</a:t>
            </a:r>
          </a:p>
          <a:p>
            <a:pPr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</a:rPr>
              <a:t>г. ОЛЕКМИНСКА МУНИЦИПАЛЬНОГО РАЙОНА «ОЛЕКМИНСКИЙ РАЙОН»</a:t>
            </a:r>
          </a:p>
          <a:p>
            <a:pPr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</a:rPr>
              <a:t>РЕСПУБЛИКИ САХА (ЯКУТИЯ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Проект представляет Мигунов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Максим</a:t>
            </a:r>
          </a:p>
          <a:p>
            <a:pPr>
              <a:lnSpc>
                <a:spcPct val="80000"/>
              </a:lnSpc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руководитель  Авкельгина О.П</a:t>
            </a:r>
            <a:r>
              <a:rPr lang="ru-RU" dirty="0"/>
              <a:t> </a:t>
            </a: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F:\маме\1430124002_V-G-Pozdnyakov-Den-obrazovaniya-Respubliki-Saha-Yakut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15719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Мой край-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Якутия моя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28600"/>
            <a:ext cx="3528392" cy="1472208"/>
          </a:xfrm>
        </p:spPr>
        <p:txBody>
          <a:bodyPr>
            <a:normAutofit fontScale="90000"/>
          </a:bodyPr>
          <a:lstStyle/>
          <a:p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cs typeface="Arial"/>
              </a:rPr>
              <a:t>Основная промышленность здесь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cs typeface="Arial"/>
              </a:rPr>
              <a:t>добывающая:алмазы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cs typeface="Arial"/>
              </a:rPr>
              <a:t>, золото, нефть, газ, уголь</a:t>
            </a:r>
            <a:r>
              <a:rPr kumimoji="0" 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cs typeface="Arial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5" descr="Yakut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233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7" y="3963144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10" y="271703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F:\маме\дополнение\nefti-i-gaza-yakut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509120"/>
            <a:ext cx="3099800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маме\дополнение\Экскаватор-добыч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96" y="1700808"/>
            <a:ext cx="3247839" cy="21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маме\дополнение\klan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43" y="2136682"/>
            <a:ext cx="2601816" cy="23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13" y="274638"/>
            <a:ext cx="7749771" cy="1143000"/>
          </a:xfrm>
        </p:spPr>
        <p:txBody>
          <a:bodyPr>
            <a:noAutofit/>
          </a:bodyPr>
          <a:lstStyle/>
          <a:p>
            <a:r>
              <a:rPr lang="ru-RU" sz="2000" b="1" i="1" kern="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Кроме этого перерабатывающая, лесная, лёгкая и пищевая. Сельское хозяйство это мясо-молочное животноводство, коневодство, пушно-меховое, оленеводство и </a:t>
            </a: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овощное.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F:\маме\d7a9d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35" y="4772723"/>
            <a:ext cx="2880320" cy="19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маме\f1d834f93c68fd84d6076bc49abc99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" y="1660228"/>
            <a:ext cx="3258303" cy="205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39" y="188640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F:\маме\дополнение\537e92f58241fb165f93fca4ebbf18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54413"/>
            <a:ext cx="3219109" cy="22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маме\дополнение\cafe9d1c5105b0d9c32d6c01bdb11d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31" y="1660228"/>
            <a:ext cx="2308446" cy="15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маме\дополнение\eadf4f5e72475435a84346e7a905b2f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7" y="1772816"/>
            <a:ext cx="2811048" cy="21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маме\дополнение\fe300a41775539b91aef22a5a8c1b9c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4907" y="3687173"/>
            <a:ext cx="2844094" cy="20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02" y="5963028"/>
            <a:ext cx="2550904" cy="7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399650/slides/slide_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1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6534472" cy="691155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Мой край родной, любимый край.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Богат не только газом, нефтью,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Ты повнимательней взгляни: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Здесь столько уголков чудесных!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Вот Лена-красавица течет,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 ней рыба ценная живет: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Муксун, осетр, нельма.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 как прекрасен наш таежный лес!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 нем столько шишек, и грибов, и ягод есть,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Что всё не перечесть!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Вот болота бескрайние тянутся.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Но и с них можно пользу извлечь-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Красноватая, очень целебная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Кисловатая клюква здесь есть.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Лосями, оленями, дичью, пушниною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Славится край мой </a:t>
            </a:r>
            <a:r>
              <a:rPr lang="ru-RU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родной, где </a:t>
            </a: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же ещё на земле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Найдешь уголок ты такой?</a:t>
            </a:r>
          </a:p>
        </p:txBody>
      </p:sp>
      <p:pic>
        <p:nvPicPr>
          <p:cNvPr id="6" name="Рисунок 5" descr="F:\маме\дополнение\IMG_20170122_2144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22879" r="15326"/>
          <a:stretch/>
        </p:blipFill>
        <p:spPr bwMode="auto">
          <a:xfrm flipH="1">
            <a:off x="6660233" y="4077072"/>
            <a:ext cx="2518935" cy="2780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8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332656"/>
            <a:ext cx="3527501" cy="6336704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Он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- якут, он 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якутянин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. Русский я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.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Я россиянин.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И одни мы песни с ним поем.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Мы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в одной республике живем.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Под седыми небесами мы раздуем дружбы пламя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И расширим круг своих друзей.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Пусть становится все краше, пусть восходит братство наше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Словно солнце над </a:t>
            </a: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республикой 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>моей!</a:t>
            </a:r>
            <a:r>
              <a:rPr lang="ru-RU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170" name="Picture 2" descr="F:\маме\сев-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0"/>
            <a:ext cx="3004840" cy="35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маме\160112200701ea3b7fbb218295f421f88d80dc3a8155140593x177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04840" cy="33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F:\маме\i(6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1" r="19438" b="-3438"/>
          <a:stretch/>
        </p:blipFill>
        <p:spPr bwMode="auto">
          <a:xfrm>
            <a:off x="6300192" y="0"/>
            <a:ext cx="2843808" cy="350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маме\20161010_1249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7" t="23918" r="49200" b="46154"/>
          <a:stretch/>
        </p:blipFill>
        <p:spPr bwMode="auto">
          <a:xfrm>
            <a:off x="6300192" y="3356990"/>
            <a:ext cx="2843808" cy="3501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F:\маме\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54" y="5851553"/>
            <a:ext cx="2952328" cy="8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354162"/>
          </a:xfrm>
        </p:spPr>
        <p:txBody>
          <a:bodyPr>
            <a:normAutofit/>
          </a:bodyPr>
          <a:lstStyle/>
          <a:p>
            <a:r>
              <a:rPr kumimoji="0" lang="ru-RU" sz="3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Республика Саха (Якутия), </a:t>
            </a:r>
            <a:br>
              <a:rPr kumimoji="0" lang="ru-RU" sz="3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3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со столицей  </a:t>
            </a:r>
            <a:r>
              <a:rPr kumimoji="0" lang="ru-RU" sz="3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г.Якутск</a:t>
            </a:r>
            <a:r>
              <a:rPr kumimoji="0" lang="ru-RU" sz="3000" b="0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.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cs typeface="Arial"/>
              </a:rPr>
              <a:t> </a:t>
            </a:r>
            <a:endParaRPr lang="ru-RU" dirty="0"/>
          </a:p>
        </p:txBody>
      </p:sp>
      <p:pic>
        <p:nvPicPr>
          <p:cNvPr id="6" name="Picture 2" descr="таня 0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267443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saha_f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" y="0"/>
            <a:ext cx="2004471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ah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25" y="1089445"/>
            <a:ext cx="2197142" cy="217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F:\маме\34_big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" y="4437112"/>
            <a:ext cx="3247304" cy="23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маме\ce386adab46dda2c38e66e3d71d6540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" y="1700808"/>
            <a:ext cx="3247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маме\201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573017"/>
            <a:ext cx="259228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88641"/>
            <a:ext cx="3008313" cy="396044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Республика Саха самый крупный регион России. Якутия</a:t>
            </a:r>
          </a:p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самая большая территориальная единица в мире: по площади она равна пяти Франциям.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541218" cy="390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55776" y="4219731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algn="ctr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</a:rPr>
              <a:t>В Якутии проживают представители более 100 национальностей</a:t>
            </a:r>
          </a:p>
        </p:txBody>
      </p:sp>
      <p:pic>
        <p:nvPicPr>
          <p:cNvPr id="11" name="Picture 4" descr="Изображение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7" y="3643474"/>
            <a:ext cx="2209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Изображение 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22" y="5229008"/>
            <a:ext cx="22415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Изображение 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2228850" cy="17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7570"/>
            <a:ext cx="1656184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Изображение 0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22" y="5214757"/>
            <a:ext cx="1317134" cy="16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73" y="119094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8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2132856"/>
            <a:ext cx="310222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Климат здесь резко континентальный,</a:t>
            </a:r>
          </a:p>
          <a:p>
            <a:pPr marL="0" indent="0">
              <a:buNone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он отличается продолжительным зимним и коротким летним периодами. Почти вся территория</a:t>
            </a:r>
          </a:p>
          <a:p>
            <a:pPr marL="0" indent="0">
              <a:buNone/>
            </a:pP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Я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кутии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</a:p>
          <a:p>
            <a:pPr marL="0" indent="0">
              <a:buNone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представляет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</a:p>
          <a:p>
            <a:pPr marL="0" indent="0">
              <a:buNone/>
            </a:pP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собой</a:t>
            </a:r>
          </a:p>
          <a:p>
            <a:pPr marL="0" indent="0">
              <a:buNone/>
            </a:pPr>
            <a:r>
              <a:rPr lang="ru-RU" sz="2000" b="1" i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rial"/>
              </a:rPr>
              <a:t>Зону сплошной многовековой  мерзлоты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F:\маме\1314013618_rrsrrrrrrrrs-sssss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76429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аме\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25" y="141553"/>
            <a:ext cx="2807763" cy="21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аме\i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25" y="2491288"/>
            <a:ext cx="2807763" cy="42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маме\i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552"/>
            <a:ext cx="2863494" cy="21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маме\0_10c4d5_2592e56d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49976"/>
            <a:ext cx="2954335" cy="21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72601"/>
            <a:ext cx="1673439" cy="138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F:\маме\i(1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15" y="2434530"/>
            <a:ext cx="3041081" cy="19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476672"/>
            <a:ext cx="4752528" cy="1143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Река Лена- крупнейшая, самая длинная река северо-восточной Сибири. Длина реки 4.400 километров. Река берет свое  начало на Байкале, устье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море Лаптевых. 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4" descr="rek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49" y="2222913"/>
            <a:ext cx="6040639" cy="46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:\авп\флешка 2\Якутия\Lena-isl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2"/>
          <a:stretch>
            <a:fillRect/>
          </a:stretch>
        </p:blipFill>
        <p:spPr bwMode="auto">
          <a:xfrm>
            <a:off x="179511" y="2385193"/>
            <a:ext cx="2520279" cy="1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6387-big Усть-Ленский запове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594"/>
            <a:ext cx="2520278" cy="203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:\маме\ленские столбы\i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88" y="4293096"/>
            <a:ext cx="2530503" cy="25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3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42" y="106274"/>
            <a:ext cx="5832648" cy="130100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В реке Лене  обитает более 50 видов  рыб: таймень , налим, ленок, щука,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чир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, елец и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т.д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Наиболее ценным  является Осетр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F:\маме\d983a19cb419c8b83bd13b7f693d7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0" y="1431510"/>
            <a:ext cx="2544263" cy="16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ме\12_9449e1b7f7545840f076687c6c045f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80" y="4053721"/>
            <a:ext cx="3904968" cy="28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аме\0835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28328"/>
            <a:ext cx="2381524" cy="17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маме\436166f26ba48b25fcc970f8c5bbc023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0" y="3988963"/>
            <a:ext cx="3563888" cy="27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ah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6722" cy="8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:\маме\chavycha-nere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24" y="1618625"/>
            <a:ext cx="3670385" cy="23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843808" y="115888"/>
            <a:ext cx="3168352" cy="6010275"/>
          </a:xfrm>
        </p:spPr>
        <p:txBody>
          <a:bodyPr>
            <a:noAutofit/>
          </a:bodyPr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r>
              <a:rPr lang="ru-RU" sz="1800" b="1" i="1" dirty="0">
                <a:solidFill>
                  <a:srgbClr val="17375E"/>
                </a:solidFill>
                <a:latin typeface="Calibri"/>
                <a:ea typeface="Times New Roman"/>
                <a:cs typeface="Times New Roman"/>
              </a:rPr>
              <a:t>Признанная визитная карточка земли </a:t>
            </a:r>
            <a:r>
              <a:rPr lang="ru-RU" sz="1800" b="1" i="1" dirty="0" err="1">
                <a:solidFill>
                  <a:srgbClr val="17375E"/>
                </a:solidFill>
                <a:latin typeface="Calibri"/>
                <a:ea typeface="Times New Roman"/>
                <a:cs typeface="Times New Roman"/>
              </a:rPr>
              <a:t>олонхо</a:t>
            </a:r>
            <a:r>
              <a:rPr lang="ru-RU" sz="1800" b="1" i="1" dirty="0">
                <a:solidFill>
                  <a:srgbClr val="17375E"/>
                </a:solidFill>
                <a:latin typeface="Calibri"/>
                <a:ea typeface="Times New Roman"/>
                <a:cs typeface="Times New Roman"/>
              </a:rPr>
              <a:t>  открывает список чудес Якутии. Известняковые останцы кембрийского периода, созданные самой гениальной художницей-природой, впечатляют. </a:t>
            </a:r>
            <a:endParaRPr lang="ru-RU" sz="1200" dirty="0">
              <a:latin typeface="Times New Roman"/>
              <a:ea typeface="Times New Roman"/>
              <a:cs typeface="Times New Roman"/>
            </a:endParaRPr>
          </a:p>
          <a:p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F:\маме\i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8705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564904"/>
            <a:ext cx="2880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>
                <a:solidFill>
                  <a:srgbClr val="17375E"/>
                </a:solidFill>
                <a:latin typeface="Calibri"/>
                <a:ea typeface="Times New Roman"/>
                <a:cs typeface="Times New Roman"/>
              </a:rPr>
              <a:t>Готические соборы, средневековые </a:t>
            </a:r>
            <a:endParaRPr lang="ru-RU" sz="2000" b="1" i="1" dirty="0" smtClean="0">
              <a:solidFill>
                <a:srgbClr val="17375E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17375E"/>
                </a:solidFill>
                <a:latin typeface="Calibri"/>
                <a:ea typeface="Times New Roman"/>
                <a:cs typeface="Times New Roman"/>
              </a:rPr>
              <a:t>замки</a:t>
            </a:r>
            <a:r>
              <a:rPr lang="ru-RU" sz="2000" b="1" i="1" dirty="0">
                <a:solidFill>
                  <a:srgbClr val="17375E"/>
                </a:solidFill>
                <a:latin typeface="Calibri"/>
                <a:ea typeface="Times New Roman"/>
                <a:cs typeface="Times New Roman"/>
              </a:rPr>
              <a:t>, окаменевшие человеческие фигуры, причудливые лики неземных созданий и невиданные животные – ветер и вода за миллионы лет изваяли настоящую галерею шедевров протяженностью в 80 километров.</a:t>
            </a:r>
            <a:endParaRPr lang="ru-RU" sz="20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6" name="Picture 4" descr="F:\маме\i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маме\ленские столбы\0_cac2e_cfb66174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-9484"/>
            <a:ext cx="3024336" cy="35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маме\ленские столбы\f_325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71" y="3356993"/>
            <a:ext cx="248974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992888" cy="1440160"/>
          </a:xfrm>
        </p:spPr>
        <p:txBody>
          <a:bodyPr>
            <a:normAutofit fontScale="90000"/>
          </a:bodyPr>
          <a:lstStyle/>
          <a:p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"/>
                <a:cs typeface="Arial"/>
              </a:rPr>
              <a:t>В Якутии необыкновенно богатая фауна. Здесь водятся морж, нерпа, тюлень, белый и бурый медведи, лось, северный олень, кабарга, снежный баран, волк, лисица, песец, соболь, горностай, американская норка и др. В морских, речных и озёрных водоёмах республики насчитывается около 50 видов рыб. На территории Якутии гнездятся более 250 видов птиц.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F:\маме\i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94" y="1878569"/>
            <a:ext cx="1933780" cy="26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аме\i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" y="1628800"/>
            <a:ext cx="1394470" cy="20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маме\0b1c5637038444483216a04178e3f6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63" y="4744361"/>
            <a:ext cx="4389437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аме\2911200506501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53" y="3786232"/>
            <a:ext cx="245725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аме\file (2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878569"/>
            <a:ext cx="2794055" cy="26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маме\131353-c935c-14231472-m750x7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4744361"/>
            <a:ext cx="1758818" cy="20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маме\81539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05" y="1878569"/>
            <a:ext cx="2175173" cy="1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7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439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Мой край - Якутия  моя </vt:lpstr>
      <vt:lpstr>Он - якут, он якутянин. Русский я. Я россиянин. И одни мы песни с ним поем. Мы в одной республике живем. Под седыми небесами мы раздуем дружбы пламя И расширим круг своих друзей. Пусть становится все краше, пусть восходит братство наше Словно солнце над республикой  моей! </vt:lpstr>
      <vt:lpstr>Республика Саха (Якутия),  со столицей  г.Якутск. </vt:lpstr>
      <vt:lpstr>Презентация PowerPoint</vt:lpstr>
      <vt:lpstr>Презентация PowerPoint</vt:lpstr>
      <vt:lpstr>Река Лена- крупнейшая, самая длинная река северо-восточной Сибири. Длина реки 4.400 километров. Река берет свое  начало на Байкале, устье - море Лаптевых. </vt:lpstr>
      <vt:lpstr>В реке Лене  обитает более 50 видов  рыб: таймень , налим, ленок, щука, чир, елец и т.д Наиболее ценным  является Осетр </vt:lpstr>
      <vt:lpstr>Презентация PowerPoint</vt:lpstr>
      <vt:lpstr>В Якутии необыкновенно богатая фауна. Здесь водятся морж, нерпа, тюлень, белый и бурый медведи, лось, северный олень, кабарга, снежный баран, волк, лисица, песец, соболь, горностай, американская норка и др. В морских, речных и озёрных водоёмах республики насчитывается около 50 видов рыб. На территории Якутии гнездятся более 250 видов птиц.</vt:lpstr>
      <vt:lpstr>Основная промышленность здесь добывающая:алмазы, золото, нефть, газ, уголь. </vt:lpstr>
      <vt:lpstr>Кроме этого перерабатывающая, лесная, лёгкая и пищевая. Сельское хозяйство это мясо-молочное животноводство, коневодство, пушно-меховое, оленеводство и овощное.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- Якутия  моя</dc:title>
  <dc:creator>ФВА</dc:creator>
  <cp:lastModifiedBy>ФВА</cp:lastModifiedBy>
  <cp:revision>34</cp:revision>
  <dcterms:created xsi:type="dcterms:W3CDTF">2017-01-22T07:23:31Z</dcterms:created>
  <dcterms:modified xsi:type="dcterms:W3CDTF">2017-10-28T04:20:26Z</dcterms:modified>
</cp:coreProperties>
</file>