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8" r:id="rId15"/>
    <p:sldId id="267" r:id="rId16"/>
    <p:sldId id="269" r:id="rId17"/>
    <p:sldId id="271" r:id="rId18"/>
    <p:sldId id="270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76672"/>
            <a:ext cx="6172200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Автор презентации учитель русского языка Стрельникова Анна </a:t>
            </a:r>
            <a:r>
              <a:rPr lang="ru-RU" smtClean="0"/>
              <a:t>Витальевна </a:t>
            </a:r>
            <a:br>
              <a:rPr lang="ru-RU" smtClean="0"/>
            </a:br>
            <a:r>
              <a:rPr lang="ru-RU" smtClean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Соктуй-Милозанская</a:t>
            </a:r>
            <a:r>
              <a:rPr lang="ru-RU" dirty="0" smtClean="0"/>
              <a:t> ООШ»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 русского языка в 6 классе «Имя числительное. Закрепление»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39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500" dirty="0"/>
              <a:t>24 октября 1727 года был </a:t>
            </a:r>
            <a:r>
              <a:rPr lang="ru-RU" sz="3500" dirty="0" err="1"/>
              <a:t>по..писан</a:t>
            </a:r>
            <a:r>
              <a:rPr lang="ru-RU" sz="3500" dirty="0"/>
              <a:t> </a:t>
            </a:r>
            <a:r>
              <a:rPr lang="ru-RU" sz="3500" dirty="0" err="1"/>
              <a:t>Кяхтинский</a:t>
            </a:r>
            <a:r>
              <a:rPr lang="ru-RU" sz="3500" dirty="0"/>
              <a:t> договор-трактат, определивший </a:t>
            </a:r>
            <a:r>
              <a:rPr lang="ru-RU" sz="3500" dirty="0" err="1"/>
              <a:t>прох</a:t>
            </a:r>
            <a:r>
              <a:rPr lang="ru-RU" sz="3500" dirty="0"/>
              <a:t>..</a:t>
            </a:r>
            <a:r>
              <a:rPr lang="ru-RU" sz="3500" dirty="0" err="1"/>
              <a:t>ждение</a:t>
            </a:r>
            <a:r>
              <a:rPr lang="ru-RU" sz="3500" dirty="0"/>
              <a:t> русско-китайской </a:t>
            </a:r>
            <a:r>
              <a:rPr lang="ru-RU" sz="3500" dirty="0" err="1"/>
              <a:t>гр</a:t>
            </a:r>
            <a:r>
              <a:rPr lang="ru-RU" sz="3500" dirty="0"/>
              <a:t>..</a:t>
            </a:r>
            <a:r>
              <a:rPr lang="ru-RU" sz="3500" dirty="0" err="1"/>
              <a:t>ницы</a:t>
            </a:r>
            <a:r>
              <a:rPr lang="ru-RU" sz="3500" dirty="0"/>
              <a:t> в Забайкалье. Его 11 статей регламентировали режим границы, </a:t>
            </a:r>
            <a:r>
              <a:rPr lang="ru-RU" sz="3500" dirty="0" err="1"/>
              <a:t>укр</a:t>
            </a:r>
            <a:r>
              <a:rPr lang="ru-RU" sz="3500" dirty="0"/>
              <a:t>..</a:t>
            </a:r>
            <a:r>
              <a:rPr lang="ru-RU" sz="3500" dirty="0" err="1"/>
              <a:t>пляли</a:t>
            </a:r>
            <a:r>
              <a:rPr lang="ru-RU" sz="3500" dirty="0"/>
              <a:t> и расширяли </a:t>
            </a:r>
            <a:r>
              <a:rPr lang="ru-RU" sz="3500" dirty="0" err="1"/>
              <a:t>погранич</a:t>
            </a:r>
            <a:r>
              <a:rPr lang="ru-RU" sz="3500" dirty="0"/>
              <a:t>..</a:t>
            </a:r>
            <a:r>
              <a:rPr lang="ru-RU" sz="3500" dirty="0" err="1"/>
              <a:t>ную</a:t>
            </a:r>
            <a:r>
              <a:rPr lang="ru-RU" sz="3500" dirty="0"/>
              <a:t> торговлю между двумя державами-соседями. После </a:t>
            </a:r>
            <a:r>
              <a:rPr lang="ru-RU" sz="3500" dirty="0" err="1"/>
              <a:t>по..писания</a:t>
            </a:r>
            <a:r>
              <a:rPr lang="ru-RU" sz="3500" dirty="0"/>
              <a:t> </a:t>
            </a:r>
            <a:r>
              <a:rPr lang="ru-RU" sz="3500" dirty="0" err="1"/>
              <a:t>Кяхтинского</a:t>
            </a:r>
            <a:r>
              <a:rPr lang="ru-RU" sz="3500" dirty="0"/>
              <a:t> трактата необходимо было упорядочить охрану </a:t>
            </a:r>
            <a:r>
              <a:rPr lang="ru-RU" sz="3500" dirty="0" err="1"/>
              <a:t>гр</a:t>
            </a:r>
            <a:r>
              <a:rPr lang="ru-RU" sz="3500" dirty="0"/>
              <a:t>..</a:t>
            </a:r>
            <a:r>
              <a:rPr lang="ru-RU" sz="3500" dirty="0" err="1"/>
              <a:t>ницы</a:t>
            </a:r>
            <a:r>
              <a:rPr lang="ru-RU" sz="3500" dirty="0"/>
              <a:t>, учредить постоя(</a:t>
            </a:r>
            <a:r>
              <a:rPr lang="ru-RU" sz="3500" dirty="0" err="1"/>
              <a:t>н,нн</a:t>
            </a:r>
            <a:r>
              <a:rPr lang="ru-RU" sz="3500" dirty="0"/>
              <a:t>)</a:t>
            </a:r>
            <a:r>
              <a:rPr lang="ru-RU" sz="3500" dirty="0" err="1"/>
              <a:t>ые</a:t>
            </a:r>
            <a:r>
              <a:rPr lang="ru-RU" sz="3500" dirty="0"/>
              <a:t> посты её охраны.  Во исполнение этой задачи и встали по левобережью </a:t>
            </a:r>
            <a:r>
              <a:rPr lang="ru-RU" sz="3500" dirty="0" err="1"/>
              <a:t>Аргуни</a:t>
            </a:r>
            <a:r>
              <a:rPr lang="ru-RU" sz="3500" dirty="0"/>
              <a:t>, по пологим степным сопкам Даурии (так называли Забайкалье), караулы. Село </a:t>
            </a:r>
            <a:r>
              <a:rPr lang="ru-RU" sz="3500" dirty="0" err="1"/>
              <a:t>Соктуй-Милозан</a:t>
            </a:r>
            <a:r>
              <a:rPr lang="ru-RU" sz="3500" dirty="0"/>
              <a:t> образовалось в 1769 году как караул </a:t>
            </a:r>
            <a:r>
              <a:rPr lang="ru-RU" sz="3500" dirty="0" err="1"/>
              <a:t>погр</a:t>
            </a:r>
            <a:r>
              <a:rPr lang="ru-RU" sz="3500" dirty="0"/>
              <a:t>..</a:t>
            </a:r>
            <a:r>
              <a:rPr lang="ru-RU" sz="3500" dirty="0" err="1"/>
              <a:t>ничной</a:t>
            </a:r>
            <a:r>
              <a:rPr lang="ru-RU" sz="3500" dirty="0"/>
              <a:t> цепочки.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08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603468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Река </a:t>
            </a:r>
            <a:r>
              <a:rPr lang="ru-RU" dirty="0" err="1" smtClean="0"/>
              <a:t>Аргунь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с.Соктуй-Милозан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2" y="3501008"/>
            <a:ext cx="4004032" cy="300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4176464" cy="307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2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Караул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Вопрос</a:t>
            </a:r>
            <a:r>
              <a:rPr lang="ru-RU" dirty="0" smtClean="0"/>
              <a:t>:    Что это такое?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Задание</a:t>
            </a:r>
            <a:r>
              <a:rPr lang="ru-RU" dirty="0" smtClean="0"/>
              <a:t>:  Дайте определение этому слову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0930"/>
            <a:ext cx="376135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6" y="3645024"/>
            <a:ext cx="4032448" cy="265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Караул</a:t>
            </a:r>
            <a:r>
              <a:rPr lang="ru-RU" dirty="0" smtClean="0"/>
              <a:t>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(тюрк</a:t>
            </a:r>
            <a:r>
              <a:rPr lang="ru-RU" dirty="0"/>
              <a:t>. — стража), </a:t>
            </a:r>
            <a:r>
              <a:rPr lang="ru-RU" dirty="0" smtClean="0"/>
              <a:t>это вооружённое </a:t>
            </a:r>
            <a:r>
              <a:rPr lang="ru-RU" dirty="0"/>
              <a:t>подразделение, назначенное для охраны и обороны военных объектов или для отдания воинских почестей.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От монгольского «</a:t>
            </a:r>
            <a:r>
              <a:rPr lang="ru-RU" dirty="0" err="1" smtClean="0"/>
              <a:t>хара</a:t>
            </a:r>
            <a:r>
              <a:rPr lang="ru-RU" dirty="0" smtClean="0"/>
              <a:t>» – «смотреть», «стеречь».</a:t>
            </a:r>
          </a:p>
          <a:p>
            <a:pPr marL="0" indent="0">
              <a:buNone/>
            </a:pPr>
            <a:r>
              <a:rPr lang="ru-RU" dirty="0" smtClean="0"/>
              <a:t>Местные жители восприняли это слово как «сторож», «сторожить»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8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latin typeface="Arial"/>
                <a:ea typeface="Calibri"/>
                <a:cs typeface="Times New Roman"/>
              </a:rPr>
              <a:t>Сначала рыли землянки, в которых жили караульные. Потом стали строить небольшие избушки. Оба слова в названии села бурятские по происхождению. «</a:t>
            </a:r>
            <a:r>
              <a:rPr lang="ru-RU" sz="3600" dirty="0" err="1">
                <a:latin typeface="Arial"/>
                <a:ea typeface="Calibri"/>
                <a:cs typeface="Times New Roman"/>
              </a:rPr>
              <a:t>Соктуй</a:t>
            </a:r>
            <a:r>
              <a:rPr lang="ru-RU" sz="3600" dirty="0">
                <a:latin typeface="Arial"/>
                <a:ea typeface="Calibri"/>
                <a:cs typeface="Times New Roman"/>
              </a:rPr>
              <a:t>» значит «пьяный», «</a:t>
            </a:r>
            <a:r>
              <a:rPr lang="ru-RU" sz="3600" dirty="0" err="1">
                <a:latin typeface="Arial"/>
                <a:ea typeface="Calibri"/>
                <a:cs typeface="Times New Roman"/>
              </a:rPr>
              <a:t>Милозан</a:t>
            </a:r>
            <a:r>
              <a:rPr lang="ru-RU" sz="3600" dirty="0">
                <a:latin typeface="Arial"/>
                <a:ea typeface="Calibri"/>
                <a:cs typeface="Times New Roman"/>
              </a:rPr>
              <a:t>» - «болезнь».</a:t>
            </a:r>
            <a:endParaRPr lang="ru-RU" sz="3600" dirty="0">
              <a:ea typeface="Calibri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60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Arial"/>
                <a:ea typeface="Times New Roman"/>
              </a:rPr>
              <a:t>Население села составляли казаки и буряты. Казаки охраняли границу. К 30 годам прошлого столетия это был уже отряд, который просуществовал до 1947 года. Местные жители – буряты, в основном занимались разведением скота и овец</a:t>
            </a:r>
            <a:r>
              <a:rPr lang="ru-RU" sz="4000" dirty="0" smtClean="0">
                <a:latin typeface="Arial"/>
                <a:ea typeface="Times New Roman"/>
              </a:rPr>
              <a:t>.</a:t>
            </a:r>
            <a:endParaRPr lang="ru-RU" sz="4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72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8784976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I вар</a:t>
            </a:r>
            <a:r>
              <a:rPr lang="ru-RU" sz="3600" dirty="0"/>
              <a:t>. –  В 1907 году богатый казак </a:t>
            </a:r>
            <a:r>
              <a:rPr lang="ru-RU" sz="3600" dirty="0" err="1"/>
              <a:t>Эпов</a:t>
            </a:r>
            <a:r>
              <a:rPr lang="ru-RU" sz="3600" dirty="0"/>
              <a:t> Николай Абрамович построил для себя дом из красного кирпича, который позднее продал обществу под школу. 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II </a:t>
            </a:r>
            <a:r>
              <a:rPr lang="ru-RU" sz="3600" dirty="0">
                <a:solidFill>
                  <a:srgbClr val="FF0000"/>
                </a:solidFill>
              </a:rPr>
              <a:t>вар</a:t>
            </a:r>
            <a:r>
              <a:rPr lang="ru-RU" sz="3600" dirty="0"/>
              <a:t>.- Школа в этом здании помещалась до 1975 года. Здесь было всего 2 классные комнаты и 1 коридор. В одной учились учащиеся 1 и 3  классов, а в другой – 2 и 4 классов. В 5 классе дети вынуждены были уезжать в другие сёла – Цаган-Олуй, Абагайтуй. В 60 годы была построена школа, где учились дети с 5 по 8 класс, то есть в ней было 4 классные комнаты, 1 учительская. </a:t>
            </a:r>
          </a:p>
          <a:p>
            <a:pPr marL="0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III </a:t>
            </a:r>
            <a:r>
              <a:rPr lang="ru-RU" sz="3600" dirty="0">
                <a:solidFill>
                  <a:srgbClr val="FF0000"/>
                </a:solidFill>
              </a:rPr>
              <a:t>вар</a:t>
            </a:r>
            <a:r>
              <a:rPr lang="ru-RU" sz="3600" dirty="0"/>
              <a:t>. –  В 1975-1978 годах школа работала в 2 (этажном)  здании, где сейчас находится контора СХК «</a:t>
            </a:r>
            <a:r>
              <a:rPr lang="ru-RU" sz="3600" dirty="0" err="1"/>
              <a:t>Соктуйский</a:t>
            </a:r>
            <a:r>
              <a:rPr lang="ru-RU" sz="3600" dirty="0"/>
              <a:t>». В 1975 году было построено новое 2(этажное) здание.  В 1980 году был первый выпуск из 10 класса. Школа стала средней. В 2009 году - основная общеобразовательная, где обучается около 80 учащихся. В начальной школе около 35–36, в средней - порядка  44. </a:t>
            </a:r>
          </a:p>
          <a:p>
            <a:pPr marL="0" indent="0" algn="ctr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016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38243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674500" cy="353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4608512" cy="330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72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Давайте проверим!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1 вариант</a:t>
            </a:r>
            <a:r>
              <a:rPr lang="ru-RU" sz="2400" dirty="0" smtClean="0"/>
              <a:t>: в тысяча девятьсот седьмом году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2 вариант</a:t>
            </a:r>
            <a:r>
              <a:rPr lang="ru-RU" sz="2400" dirty="0" smtClean="0"/>
              <a:t>: до тысяча девятьсот семьдесят пятого года, две, один, первого и третьего, второго и четвёртого,  в пятом, в шестидесятые, с пятого по восьмой, четыре, одна.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3 вариант</a:t>
            </a:r>
            <a:r>
              <a:rPr lang="ru-RU" sz="2400" dirty="0" smtClean="0"/>
              <a:t>: в тысяча девятьсот семьдесят  пятом в тысяча девятьсот семьдесят восьмом, в двухэтажном, в тысяча девятьсот восьмидесятом, десятого, в две тысяча девятом, около восьмидесяти,  около тридцати пяти-тридцати шести, порядка сорока четырёх.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40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6020"/>
            <a:ext cx="4490152" cy="336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276475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672408" cy="311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5540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1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9"/>
            <a:ext cx="5902424" cy="936103"/>
          </a:xfrm>
        </p:spPr>
        <p:txBody>
          <a:bodyPr>
            <a:normAutofit/>
          </a:bodyPr>
          <a:lstStyle/>
          <a:p>
            <a:pPr algn="r"/>
            <a:r>
              <a:rPr lang="ru-RU" i="1" dirty="0" err="1" smtClean="0">
                <a:solidFill>
                  <a:srgbClr val="C00000"/>
                </a:solidFill>
              </a:rPr>
              <a:t>Пут.шествие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368752" cy="379397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</a:rPr>
              <a:t>Поездка </a:t>
            </a:r>
            <a:r>
              <a:rPr lang="ru-RU" sz="3600" b="1" dirty="0">
                <a:solidFill>
                  <a:schemeClr val="tx1"/>
                </a:solidFill>
              </a:rPr>
              <a:t>или передвижение пешком по </a:t>
            </a:r>
            <a:r>
              <a:rPr lang="ru-RU" sz="3600" b="1" dirty="0" smtClean="0">
                <a:solidFill>
                  <a:schemeClr val="tx1"/>
                </a:solidFill>
              </a:rPr>
              <a:t>каким-нибудь </a:t>
            </a:r>
            <a:r>
              <a:rPr lang="ru-RU" sz="3600" b="1" dirty="0">
                <a:solidFill>
                  <a:schemeClr val="tx1"/>
                </a:solidFill>
              </a:rPr>
              <a:t>местам, странам (обычно для ознакомления или отдыха). Кругосветное </a:t>
            </a:r>
            <a:r>
              <a:rPr lang="ru-RU" sz="3600" b="1" dirty="0" smtClean="0">
                <a:solidFill>
                  <a:schemeClr val="tx1"/>
                </a:solidFill>
              </a:rPr>
              <a:t>путешествие. Путешествие </a:t>
            </a:r>
            <a:r>
              <a:rPr lang="ru-RU" sz="3600" b="1" dirty="0">
                <a:solidFill>
                  <a:schemeClr val="tx1"/>
                </a:solidFill>
              </a:rPr>
              <a:t>по родной стране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026" name="Picture 2" descr="C:\Users\Администратор\Desktop\разные папки\все фото\фото и рисунки\изображения\школьные предметы\400_F_20274416_Oqr8ULjoNoGbhMIq6RzxVCsmTSkwtk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168352" cy="213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75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6" y="188640"/>
            <a:ext cx="4086796" cy="287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18" y="174898"/>
            <a:ext cx="4064000" cy="28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1046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9405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atin typeface="Times New Roman"/>
                <a:ea typeface="Times New Roman"/>
              </a:rPr>
              <a:t>Домашнее задание</a:t>
            </a:r>
            <a:r>
              <a:rPr lang="ru-RU" sz="3600" b="1" dirty="0">
                <a:latin typeface="Times New Roman"/>
                <a:ea typeface="Times New Roman"/>
              </a:rPr>
              <a:t>.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/>
                <a:ea typeface="Times New Roman"/>
              </a:rPr>
              <a:t>Написать </a:t>
            </a:r>
            <a:r>
              <a:rPr lang="ru-RU" dirty="0">
                <a:latin typeface="Times New Roman"/>
                <a:ea typeface="Times New Roman"/>
              </a:rPr>
              <a:t>сочинение-миниатюру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“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Что я узнал нового о родном городе и родном селе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”.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Карточки по вариантам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0" indent="0" algn="ctr">
              <a:buNone/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1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32857"/>
            <a:ext cx="73186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работу,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ребята!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Всего вам доброго!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8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08099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Наша цель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7467600" cy="39810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400" dirty="0" smtClean="0"/>
              <a:t>Совершение путешествия по родному городу </a:t>
            </a:r>
          </a:p>
          <a:p>
            <a:pPr marL="0" indent="0" algn="ctr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         и селу.</a:t>
            </a:r>
            <a:endParaRPr lang="ru-RU" sz="4400" dirty="0"/>
          </a:p>
        </p:txBody>
      </p:sp>
      <p:pic>
        <p:nvPicPr>
          <p:cNvPr id="2050" name="Picture 2" descr="C:\Users\Администратор\Desktop\разные папки\все фото\фото и рисунки\изображения\школьные предметы\400_F_20274416_Oqr8ULjoNoGbhMIq6RzxVCsmTSkwtk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116632"/>
            <a:ext cx="38439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34" y="274638"/>
            <a:ext cx="510126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Наши 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11760" y="1600200"/>
            <a:ext cx="62750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Путешествуя, </a:t>
            </a:r>
          </a:p>
          <a:p>
            <a:pPr marL="0" indent="0" algn="ctr">
              <a:buNone/>
            </a:pPr>
            <a:r>
              <a:rPr lang="ru-RU" sz="3200" dirty="0" smtClean="0"/>
              <a:t>повторить и закрепить </a:t>
            </a:r>
          </a:p>
          <a:p>
            <a:pPr marL="0" indent="0" algn="ctr">
              <a:buNone/>
            </a:pPr>
            <a:r>
              <a:rPr lang="ru-RU" sz="3200" dirty="0" smtClean="0"/>
              <a:t>изученное по теме </a:t>
            </a:r>
          </a:p>
          <a:p>
            <a:pPr marL="0" indent="0" algn="ctr">
              <a:buNone/>
            </a:pPr>
            <a:r>
              <a:rPr lang="ru-RU" sz="3200" dirty="0" smtClean="0"/>
              <a:t>«Имя числительное»;</a:t>
            </a:r>
          </a:p>
          <a:p>
            <a:pPr marL="0" indent="0" algn="ctr">
              <a:buNone/>
            </a:pPr>
            <a:r>
              <a:rPr lang="ru-RU" sz="3200" dirty="0" smtClean="0"/>
              <a:t>Развивать свою речь;</a:t>
            </a:r>
          </a:p>
          <a:p>
            <a:pPr marL="0" indent="0" algn="ctr">
              <a:buNone/>
            </a:pPr>
            <a:r>
              <a:rPr lang="ru-RU" sz="3200" dirty="0" smtClean="0"/>
              <a:t>Воспитывать в себе </a:t>
            </a:r>
          </a:p>
          <a:p>
            <a:pPr marL="0" indent="0" algn="ctr">
              <a:buNone/>
            </a:pPr>
            <a:r>
              <a:rPr lang="ru-RU" sz="3200" dirty="0" smtClean="0"/>
              <a:t>патриотические чувства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Администратор\Desktop\разные папки\все фото\фото и рисунки\изображения\школьные предметы\400_F_20274416_Oqr8ULjoNoGbhMIq6RzxVCsmTSkwtk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71603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Автобус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rgbClr val="7030A0"/>
                </a:solidFill>
              </a:rPr>
              <a:t>Задание для девочек</a:t>
            </a:r>
            <a:r>
              <a:rPr lang="ru-RU" sz="2800" u="sng" dirty="0"/>
              <a:t>: </a:t>
            </a:r>
            <a:r>
              <a:rPr lang="ru-RU" sz="2800" dirty="0"/>
              <a:t>план описания воображаемого  автобуса; эпитеты, которыми можно охарактеризовать наш автобус.</a:t>
            </a:r>
          </a:p>
          <a:p>
            <a:r>
              <a:rPr lang="ru-RU" sz="2800" u="sng" dirty="0" smtClean="0">
                <a:solidFill>
                  <a:srgbClr val="7030A0"/>
                </a:solidFill>
              </a:rPr>
              <a:t>Задание для мальчиков</a:t>
            </a:r>
            <a:r>
              <a:rPr lang="ru-RU" sz="2800" dirty="0" smtClean="0"/>
              <a:t>: назвать технические характеристики этого вида транспорта.</a:t>
            </a:r>
            <a:endParaRPr lang="ru-RU" sz="2800" dirty="0"/>
          </a:p>
        </p:txBody>
      </p:sp>
      <p:pic>
        <p:nvPicPr>
          <p:cNvPr id="4" name="Picture 2" descr="C:\Users\Администратор\Desktop\разные папки\все фото\фото и рисунки\изображения\школьные предметы\400_F_20274416_Oqr8ULjoNoGbhMIq6RzxVCsmTSkwtk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0661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u="sng" dirty="0"/>
              <a:t>В Забайкальском крае – </a:t>
            </a:r>
            <a:endParaRPr lang="ru-RU" b="1" u="sng" dirty="0" smtClean="0"/>
          </a:p>
          <a:p>
            <a:pPr marL="0" indent="0" algn="r">
              <a:buNone/>
            </a:pPr>
            <a:r>
              <a:rPr lang="ru-RU" b="1" u="sng" dirty="0" smtClean="0"/>
              <a:t>2 </a:t>
            </a:r>
            <a:r>
              <a:rPr lang="ru-RU" b="1" u="sng" dirty="0"/>
              <a:t>по численности </a:t>
            </a:r>
            <a:endParaRPr lang="ru-RU" b="1" u="sng" dirty="0" smtClean="0"/>
          </a:p>
          <a:p>
            <a:pPr marL="0" indent="0" algn="r">
              <a:buNone/>
            </a:pPr>
            <a:r>
              <a:rPr lang="ru-RU" b="1" u="sng" dirty="0" smtClean="0"/>
              <a:t>населения</a:t>
            </a:r>
          </a:p>
          <a:p>
            <a:pPr marL="0" indent="0" algn="r">
              <a:buNone/>
            </a:pPr>
            <a:r>
              <a:rPr lang="ru-RU" b="1" u="sng" dirty="0" smtClean="0"/>
              <a:t> </a:t>
            </a:r>
            <a:r>
              <a:rPr lang="ru-RU" b="1" u="sng" dirty="0"/>
              <a:t>город </a:t>
            </a:r>
            <a:r>
              <a:rPr lang="ru-RU" b="1" u="sng" dirty="0" err="1"/>
              <a:t>Краснокаменск</a:t>
            </a:r>
            <a:r>
              <a:rPr lang="ru-RU" b="1" u="sng" dirty="0"/>
              <a:t>. </a:t>
            </a:r>
            <a:endParaRPr lang="ru-RU" b="1" u="sng" dirty="0" smtClean="0"/>
          </a:p>
          <a:p>
            <a:pPr marL="0" indent="0" algn="r">
              <a:buNone/>
            </a:pPr>
            <a:r>
              <a:rPr lang="ru-RU" b="1" u="sng" dirty="0" smtClean="0"/>
              <a:t>Наш </a:t>
            </a:r>
            <a:r>
              <a:rPr lang="ru-RU" b="1" u="sng" dirty="0"/>
              <a:t>город основан в 1968 году</a:t>
            </a:r>
            <a:r>
              <a:rPr lang="ru-RU" b="1" u="sng" dirty="0" smtClean="0"/>
              <a:t>.</a:t>
            </a:r>
          </a:p>
          <a:p>
            <a:pPr marL="0" indent="0" algn="r">
              <a:buNone/>
            </a:pPr>
            <a:r>
              <a:rPr lang="ru-RU" b="1" u="sng" dirty="0" smtClean="0"/>
              <a:t> </a:t>
            </a:r>
            <a:r>
              <a:rPr lang="ru-RU" b="1" u="sng" dirty="0"/>
              <a:t>В 2008 году ему исполнилось 40 лет. 16 июля 1969 года </a:t>
            </a:r>
            <a:r>
              <a:rPr lang="ru-RU" b="1" u="sng" dirty="0" err="1"/>
              <a:t>Краснокаменск</a:t>
            </a:r>
            <a:r>
              <a:rPr lang="ru-RU" b="1" u="sng" dirty="0"/>
              <a:t> согласно Указу Президиума Верховного совета </a:t>
            </a:r>
            <a:r>
              <a:rPr lang="ru-RU" b="1" u="sng" dirty="0" smtClean="0"/>
              <a:t>РСФСР получил </a:t>
            </a:r>
            <a:r>
              <a:rPr lang="ru-RU" b="1" u="sng" dirty="0"/>
              <a:t>статус города </a:t>
            </a:r>
            <a:r>
              <a:rPr lang="ru-RU" b="1" u="sng" dirty="0" smtClean="0"/>
              <a:t>областного подчинения</a:t>
            </a:r>
            <a:r>
              <a:rPr lang="ru-RU" b="1" u="sng" dirty="0"/>
              <a:t>. </a:t>
            </a:r>
            <a:endParaRPr lang="ru-RU" b="1" dirty="0"/>
          </a:p>
          <a:p>
            <a:pPr marL="0" indent="0" algn="r">
              <a:buNone/>
            </a:pP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72408" cy="318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30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u="sng" dirty="0" smtClean="0"/>
          </a:p>
          <a:p>
            <a:pPr marL="0" indent="0" algn="ctr">
              <a:buNone/>
            </a:pPr>
            <a:r>
              <a:rPr lang="ru-RU" sz="3600" u="sng" dirty="0" smtClean="0"/>
              <a:t>В </a:t>
            </a:r>
            <a:r>
              <a:rPr lang="ru-RU" sz="3600" u="sng" dirty="0"/>
              <a:t>марте 1977 года город </a:t>
            </a:r>
            <a:r>
              <a:rPr lang="ru-RU" sz="3600" u="sng" dirty="0" err="1"/>
              <a:t>Краснокаменск</a:t>
            </a:r>
            <a:r>
              <a:rPr lang="ru-RU" sz="3600" u="sng" dirty="0"/>
              <a:t> становится районным центром </a:t>
            </a:r>
            <a:r>
              <a:rPr lang="ru-RU" sz="3600" u="sng" dirty="0" err="1"/>
              <a:t>Краснокаменского</a:t>
            </a:r>
            <a:r>
              <a:rPr lang="ru-RU" sz="3600" u="sng" dirty="0"/>
              <a:t> района, куда вошли 12 сёл и посёлков. Пусть сам город молод, но многие сёла района, такие как Кайластуй, </a:t>
            </a:r>
            <a:r>
              <a:rPr lang="ru-RU" sz="3600" u="sng" dirty="0" err="1"/>
              <a:t>Капцегайтуй</a:t>
            </a:r>
            <a:r>
              <a:rPr lang="ru-RU" sz="3600" u="sng" dirty="0"/>
              <a:t>, </a:t>
            </a:r>
            <a:r>
              <a:rPr lang="ru-RU" sz="3600" u="sng" dirty="0" err="1"/>
              <a:t>Соктуй-Милозан</a:t>
            </a:r>
            <a:r>
              <a:rPr lang="ru-RU" sz="3600" u="sng" dirty="0"/>
              <a:t>, имеют давнюю историю.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059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7030A0"/>
                </a:solidFill>
              </a:rPr>
              <a:t>Герб</a:t>
            </a:r>
            <a:r>
              <a:rPr lang="ru-RU" dirty="0" smtClean="0">
                <a:solidFill>
                  <a:srgbClr val="7030A0"/>
                </a:solidFill>
              </a:rPr>
              <a:t> -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76056" y="980728"/>
            <a:ext cx="3610744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rgbClr val="002060"/>
                </a:solidFill>
              </a:rPr>
              <a:t>у</a:t>
            </a:r>
            <a:r>
              <a:rPr lang="ru-RU" sz="4000" dirty="0" smtClean="0">
                <a:solidFill>
                  <a:srgbClr val="002060"/>
                </a:solidFill>
              </a:rPr>
              <a:t>словное </a:t>
            </a:r>
            <a:r>
              <a:rPr lang="ru-RU" sz="4000" dirty="0">
                <a:solidFill>
                  <a:srgbClr val="002060"/>
                </a:solidFill>
              </a:rPr>
              <a:t>изображение, присвоенное государству, городу или знатному роду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44"/>
            <a:ext cx="4860032" cy="671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9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sz="3500" b="1" dirty="0"/>
              <a:t>Сейчас мы </a:t>
            </a:r>
            <a:endParaRPr lang="ru-RU" sz="3500" b="1" dirty="0" smtClean="0"/>
          </a:p>
          <a:p>
            <a:pPr marL="0" indent="0" algn="r">
              <a:buNone/>
            </a:pPr>
            <a:r>
              <a:rPr lang="ru-RU" sz="3500" b="1" dirty="0" smtClean="0"/>
              <a:t>отправляемся </a:t>
            </a:r>
          </a:p>
          <a:p>
            <a:pPr marL="0" indent="0" algn="r">
              <a:buNone/>
            </a:pPr>
            <a:r>
              <a:rPr lang="ru-RU" sz="3500" b="1" dirty="0" smtClean="0"/>
              <a:t>в </a:t>
            </a:r>
            <a:r>
              <a:rPr lang="ru-RU" sz="3500" b="1" dirty="0"/>
              <a:t>наше родное село. </a:t>
            </a:r>
            <a:endParaRPr lang="ru-RU" sz="3500" b="1" dirty="0" smtClean="0"/>
          </a:p>
          <a:p>
            <a:pPr marL="0" indent="0" algn="r">
              <a:buNone/>
            </a:pPr>
            <a:r>
              <a:rPr lang="ru-RU" sz="3500" b="1" dirty="0" smtClean="0"/>
              <a:t>И </a:t>
            </a:r>
            <a:r>
              <a:rPr lang="ru-RU" sz="3500" b="1" dirty="0"/>
              <a:t>едем по городу </a:t>
            </a:r>
            <a:endParaRPr lang="ru-RU" sz="3500" b="1" dirty="0" smtClean="0"/>
          </a:p>
          <a:p>
            <a:pPr marL="0" indent="0" algn="r">
              <a:buNone/>
            </a:pPr>
            <a:r>
              <a:rPr lang="ru-RU" sz="3500" b="1" dirty="0" smtClean="0"/>
              <a:t>со </a:t>
            </a:r>
            <a:r>
              <a:rPr lang="ru-RU" sz="3500" b="1" dirty="0"/>
              <a:t>скоростью 50 км/ч, чтобы все успеть рассмотреть. Максимальная скорость в городе – 60 км/ч. На трассе автобус идет со скоростью до 70 и даже до 80 км</a:t>
            </a:r>
            <a:r>
              <a:rPr lang="ru-RU" sz="4000" b="1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3995489" cy="32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805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Автор презентации учитель русского языка Стрельникова Анна Витальевна  МБОУ «Соктуй-Милозанская ООШ»</vt:lpstr>
      <vt:lpstr>Пут.шествие - </vt:lpstr>
      <vt:lpstr>Наша цель: </vt:lpstr>
      <vt:lpstr>Наши задачи:</vt:lpstr>
      <vt:lpstr>Автобус </vt:lpstr>
      <vt:lpstr>Презентация PowerPoint</vt:lpstr>
      <vt:lpstr>Презентация PowerPoint</vt:lpstr>
      <vt:lpstr>Герб -</vt:lpstr>
      <vt:lpstr>Презентация PowerPoint</vt:lpstr>
      <vt:lpstr>Презентация PowerPoint</vt:lpstr>
      <vt:lpstr>Река Аргунь     с.Соктуй-Милозан  </vt:lpstr>
      <vt:lpstr>Караул </vt:lpstr>
      <vt:lpstr>Караул - 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проверим!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Пут.шествие - </dc:title>
  <dc:creator>Аня</dc:creator>
  <cp:lastModifiedBy>Аня</cp:lastModifiedBy>
  <cp:revision>13</cp:revision>
  <dcterms:created xsi:type="dcterms:W3CDTF">2012-10-06T07:59:17Z</dcterms:created>
  <dcterms:modified xsi:type="dcterms:W3CDTF">2017-02-21T13:48:42Z</dcterms:modified>
</cp:coreProperties>
</file>