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8BA9AC-87A5-4EF4-B856-7F7A8AD6D6F6}" type="datetimeFigureOut">
              <a:rPr lang="ru-RU" smtClean="0"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A9F36E-6276-4071-9134-A4DF7F5B0EE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6864" cy="1080120"/>
          </a:xfrm>
        </p:spPr>
        <p:txBody>
          <a:bodyPr/>
          <a:lstStyle/>
          <a:p>
            <a:r>
              <a:rPr lang="ru-RU" i="1" dirty="0" smtClean="0"/>
              <a:t>Танцы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76864" cy="39604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Русские народные танцы: Хоровод.</a:t>
            </a:r>
          </a:p>
          <a:p>
            <a:pPr algn="r"/>
            <a:endParaRPr lang="ru-RU" sz="3600" dirty="0" smtClean="0">
              <a:solidFill>
                <a:srgbClr val="00B0F0"/>
              </a:solidFill>
            </a:endParaRPr>
          </a:p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Выполнила </a:t>
            </a:r>
          </a:p>
          <a:p>
            <a:pPr algn="r"/>
            <a:r>
              <a:rPr lang="ru-RU" sz="1400" dirty="0" smtClean="0"/>
              <a:t>Ученица </a:t>
            </a:r>
            <a:r>
              <a:rPr lang="ru-RU" sz="1400" dirty="0"/>
              <a:t>8</a:t>
            </a:r>
            <a:r>
              <a:rPr lang="ru-RU" sz="1400" dirty="0" smtClean="0"/>
              <a:t> класса </a:t>
            </a:r>
            <a:endParaRPr lang="ru-RU" sz="1400" dirty="0" smtClean="0"/>
          </a:p>
          <a:p>
            <a:pPr algn="r"/>
            <a:r>
              <a:rPr lang="ru-RU" sz="1400" dirty="0" smtClean="0"/>
              <a:t>Богданова </a:t>
            </a:r>
            <a:r>
              <a:rPr lang="ru-RU" sz="1400" smtClean="0"/>
              <a:t>Елизаветта</a:t>
            </a:r>
            <a:endParaRPr lang="ru-RU" sz="1400" dirty="0"/>
          </a:p>
        </p:txBody>
      </p:sp>
      <p:pic>
        <p:nvPicPr>
          <p:cNvPr id="4" name="Рисунок 3" descr="russkiy-horovo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08920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200006" cy="54000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44616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хоровод?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Хоровод </a:t>
            </a:r>
            <a:r>
              <a:rPr lang="ru-RU" dirty="0" smtClean="0"/>
              <a:t>— древний народный круговой массовый обрядовый танец, содержащий в себе элементы драматического действия. </a:t>
            </a:r>
          </a:p>
          <a:p>
            <a:r>
              <a:rPr lang="ru-RU" dirty="0" smtClean="0"/>
              <a:t>Направление: народный коллективный танец восточных и западных славян.</a:t>
            </a:r>
          </a:p>
          <a:p>
            <a:r>
              <a:rPr lang="ru-RU" dirty="0" smtClean="0"/>
              <a:t>Хороводом у восточных славян называются также молодёжные игры на открытом воздухе, сопровождаемые исполнением танца-хоровода. Приходятся в основном на конец весны — начало лета, но может быть и осенью.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Рапространенность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Распространён в основном у славян, но встречается (под разными названиями) и у других народов. Названия танца у разных славянских народов: коло (сербское), </a:t>
            </a:r>
            <a:r>
              <a:rPr lang="ru-RU" dirty="0" err="1" smtClean="0"/>
              <a:t>оро</a:t>
            </a:r>
            <a:r>
              <a:rPr lang="ru-RU" dirty="0" smtClean="0"/>
              <a:t> (македонское), коло (хорватское), </a:t>
            </a:r>
            <a:r>
              <a:rPr lang="ru-RU" dirty="0" err="1" smtClean="0"/>
              <a:t>хоро</a:t>
            </a:r>
            <a:r>
              <a:rPr lang="ru-RU" dirty="0" smtClean="0"/>
              <a:t> (болгарское). Название у других народов: </a:t>
            </a:r>
            <a:r>
              <a:rPr lang="ru-RU" dirty="0" err="1" smtClean="0"/>
              <a:t>ёхор</a:t>
            </a:r>
            <a:r>
              <a:rPr lang="ru-RU" dirty="0" smtClean="0"/>
              <a:t> (бурятское), </a:t>
            </a:r>
            <a:r>
              <a:rPr lang="ru-RU" dirty="0" err="1" smtClean="0"/>
              <a:t>хорэ</a:t>
            </a:r>
            <a:r>
              <a:rPr lang="ru-RU" dirty="0" smtClean="0"/>
              <a:t> (молдавское), </a:t>
            </a:r>
            <a:r>
              <a:rPr lang="ru-RU" dirty="0" err="1" smtClean="0"/>
              <a:t>хейро</a:t>
            </a:r>
            <a:r>
              <a:rPr lang="ru-RU" dirty="0" smtClean="0"/>
              <a:t> (эвенское), </a:t>
            </a:r>
            <a:r>
              <a:rPr lang="ru-RU" dirty="0" err="1" smtClean="0"/>
              <a:t>хоруми</a:t>
            </a:r>
            <a:r>
              <a:rPr lang="ru-RU" dirty="0" smtClean="0"/>
              <a:t> (грузинское) и др. Определённое сходство с хороводом также имеют танцы </a:t>
            </a:r>
            <a:r>
              <a:rPr lang="ru-RU" dirty="0" err="1" smtClean="0"/>
              <a:t>лонгдол</a:t>
            </a:r>
            <a:r>
              <a:rPr lang="ru-RU" dirty="0" smtClean="0"/>
              <a:t> и менуэт.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Хоровод на Русском Севере.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Хоровод на Русском Севере довольно своеобразен, он сильно отличается от традиционного для средней полосы России. Однако этот вариант танца во многих областях со временем оказался забыт. В своём самобытном виде его можно наблюдать, например, в селе Усть-Цильма Республики Коми во время народных гуляний Красных горок.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символических фигур.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танца выполняются семь символических фигур. Их последовательность такова: «столбы», «вожжа», «плетень», «круг», «сторона на сторону», «на четыре стороны», «плясовая». Каждая из фигур исполняется под определённую песню и в определённом ритме: от плавного и неспешного у начальных фигур до стремительного — у завершающих.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b="1" i="1" dirty="0" smtClean="0"/>
              <a:t>Столбы</a:t>
            </a:r>
            <a:r>
              <a:rPr lang="ru-RU" dirty="0" smtClean="0"/>
              <a:t> — первая фигура, в которой участвуют только женщины. Неподвижный квадрат, танцовщицы с конца которого по трое выходят чуть в сторону и, обойдя остальных, встают вначале. Продолжается до тех пор, пока так не пройдут все. Действо символизирует продолжение рода.</a:t>
            </a:r>
          </a:p>
          <a:p>
            <a:r>
              <a:rPr lang="ru-RU" b="1" i="1" dirty="0" smtClean="0"/>
              <a:t>Вожжа</a:t>
            </a:r>
            <a:r>
              <a:rPr lang="ru-RU" dirty="0" smtClean="0"/>
              <a:t>, в которую переходят </a:t>
            </a:r>
            <a:r>
              <a:rPr lang="ru-RU" i="1" dirty="0" smtClean="0"/>
              <a:t>столбы</a:t>
            </a:r>
            <a:r>
              <a:rPr lang="ru-RU" dirty="0" smtClean="0"/>
              <a:t>. Участники движутся волнистой линией — змейкой — с постепенно уменьшающейся амплитудой, проходя под аркой, образованной руками первой пары.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dirty="0" smtClean="0"/>
              <a:t>Затем наступает очередь </a:t>
            </a:r>
            <a:r>
              <a:rPr lang="ru-RU" b="1" i="1" dirty="0" smtClean="0"/>
              <a:t>плетня</a:t>
            </a:r>
            <a:r>
              <a:rPr lang="ru-RU" dirty="0" smtClean="0"/>
              <a:t>. Участники движутся по раскручивающейся из центра спирали.</a:t>
            </a:r>
          </a:p>
          <a:p>
            <a:r>
              <a:rPr lang="ru-RU" b="1" i="1" dirty="0" smtClean="0"/>
              <a:t>Круг</a:t>
            </a:r>
            <a:r>
              <a:rPr lang="ru-RU" dirty="0" smtClean="0"/>
              <a:t> — колонна водящих хоровод делает петлю в виде круга.</a:t>
            </a:r>
          </a:p>
          <a:p>
            <a:r>
              <a:rPr lang="ru-RU" b="1" i="1" dirty="0" smtClean="0"/>
              <a:t>Сторона на сторону</a:t>
            </a:r>
            <a:r>
              <a:rPr lang="ru-RU" dirty="0" smtClean="0"/>
              <a:t> — мужчины и женщины разделяются на две шеренги, которые то расходятся в разные стороны, то вновь сближаются. При этом девушки роняют платки и венки на землю, а юноши поднимают их и возвращают их хозяйкам. Эта хороводная игра изображает сватовство и женитьбу молодых.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dirty="0" smtClean="0"/>
              <a:t>Шестая часть горочного обрядового танца — </a:t>
            </a:r>
            <a:r>
              <a:rPr lang="ru-RU" b="1" i="1" dirty="0" smtClean="0"/>
              <a:t>на четыре стороны</a:t>
            </a:r>
            <a:r>
              <a:rPr lang="ru-RU" dirty="0" smtClean="0"/>
              <a:t> — символизирует урожай. Называется она так потому, что все участники встают квадратом и начинают делать движения, показывающие, что они «сеют просо».</a:t>
            </a:r>
          </a:p>
          <a:p>
            <a:r>
              <a:rPr lang="ru-RU" dirty="0" smtClean="0"/>
              <a:t>В заключение начинается </a:t>
            </a:r>
            <a:r>
              <a:rPr lang="ru-RU" b="1" i="1" dirty="0" smtClean="0"/>
              <a:t>плясовая</a:t>
            </a:r>
            <a:r>
              <a:rPr lang="ru-RU" dirty="0" smtClean="0"/>
              <a:t> часть. Это уже не хоровод, не ритуал, а обыкновенные праздничные народные танцы под гармонь — барыня и кадриль.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9068006_8dba3987b87ed2669b044729ab20aff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436915" cy="482768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492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Танцы</vt:lpstr>
      <vt:lpstr>Что такое хоровод?</vt:lpstr>
      <vt:lpstr>Рапространенность.</vt:lpstr>
      <vt:lpstr>Хоровод на Русском Севере.</vt:lpstr>
      <vt:lpstr>Семь символических фигур.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Танцы</dc:title>
  <dc:creator>Общий</dc:creator>
  <cp:lastModifiedBy>Учитель</cp:lastModifiedBy>
  <cp:revision>4</cp:revision>
  <dcterms:created xsi:type="dcterms:W3CDTF">2017-10-23T14:25:26Z</dcterms:created>
  <dcterms:modified xsi:type="dcterms:W3CDTF">2017-10-24T06:04:06Z</dcterms:modified>
</cp:coreProperties>
</file>