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75" r:id="rId7"/>
    <p:sldId id="260" r:id="rId8"/>
    <p:sldId id="261" r:id="rId9"/>
    <p:sldId id="262" r:id="rId10"/>
    <p:sldId id="273" r:id="rId11"/>
    <p:sldId id="267" r:id="rId12"/>
    <p:sldId id="274" r:id="rId13"/>
    <p:sldId id="27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50"/>
    <a:srgbClr val="050871"/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7" autoAdjust="0"/>
    <p:restoredTop sz="94660"/>
  </p:normalViewPr>
  <p:slideViewPr>
    <p:cSldViewPr>
      <p:cViewPr>
        <p:scale>
          <a:sx n="64" d="100"/>
          <a:sy n="64" d="100"/>
        </p:scale>
        <p:origin x="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2130425"/>
            <a:ext cx="4143404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Театрализованное представление по мотивам русской народной сказки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886200"/>
            <a:ext cx="3500462" cy="17526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МБДОУ №135</a:t>
            </a:r>
          </a:p>
          <a:p>
            <a:r>
              <a:rPr lang="ru-RU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Премьера 29 ноября</a:t>
            </a:r>
          </a:p>
          <a:p>
            <a:r>
              <a:rPr lang="ru-RU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dirty="0">
              <a:solidFill>
                <a:srgbClr val="0064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презентации детского сада 2016-2017 год\картинки для презентаций\6679.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28670"/>
            <a:ext cx="3942779" cy="571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615262" cy="5000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Сцена «Веселье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smtClean="0"/>
              <a:t>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Дереза: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Ох, и скучно вы живете.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Петушок: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Вовсе и нескучно Дружно и весело!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Дереза: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Ой, скажешь тоже Разве это весело?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Дереза: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тем, как веселиться, надо, братцы,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разделиться!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Кто-то трудится и пашет, кто-то прыгает и скачет!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Дайте мне щипнуть немножко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щевелёчка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горошка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Дело это не безделье, а работа, не веселье,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Пусть накормят до отвала, я б тогда потанцевала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Танец- игра «Давай ,коза. попрыгаем»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Выходит дед и коза его замечает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Дереза: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Эх, и достается тебе деда! Не жалеет тебя никто!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Старенький ведь ты!       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Дед: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ведь верно!...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Дереза: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Давай лучше в шашки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поиграем</a:t>
            </a:r>
          </a:p>
          <a:p>
            <a:pPr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Дед: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это в шашки?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Баба: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Завтра пирогов с капустой напеку!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Дед, а чего это ты дрова разбросал?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Разбросаааал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Не жалеете вы меня совсем, одна коза Дереза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 мне и думает!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День матери 29.11.16\DSC_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6147" name="Picture 3" descr="E:\День матери 29.11.16\DSC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14884"/>
            <a:ext cx="2688889" cy="18000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pic>
        <p:nvPicPr>
          <p:cNvPr id="6148" name="Picture 4" descr="E:\День матери 29.11.16\DSC_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2688889" cy="18000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Сцена « Ночь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928670"/>
            <a:ext cx="5072098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Дереза: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Ку-ка-реку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 что петух ополоумел?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Среди ночи кукарекаешь.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Вон из дому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E:\День матери 29.11.16\DSC_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928670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Сцена «Утро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E:\День матери 29.11.16\DSC_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143240" y="3786190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ну,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помощнички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вставать пора.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где капуста, дед?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Ах, ты ворюга!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Простим его дед? Помощник ведь какой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Ах, ты моя коза-дереза, хорошая,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Делу время, потехе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час.Ну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отдохнула, Дереза? Теперь и за водой сходи.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Дереза: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Ик, голодная я … Схожу травки пощиплю.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5686436" cy="85725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Сцена «Лужок»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358246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Дереза: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на вас гляжу я козы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Не удержаться от слезы!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Вы у меня учитесь козы.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Пример берите с Дерезы.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 вас бедняжек доля злая,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 я живу вам не чета.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Живу в избе, а не в сарае.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 мягком сплю, всегда сыта.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 Дереза взялась за дело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Вам козы не о чем тужить!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Вот бабку выгоню и деда!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И вместе с вами буду жить</a:t>
            </a:r>
          </a:p>
          <a:p>
            <a:pPr algn="ctr">
              <a:buNone/>
            </a:pPr>
            <a:r>
              <a:rPr lang="ru-RU" sz="2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Пляска «Жаль, жаль. Жалко мне»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Ах, ты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негодница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День матери 29.11.16\DSC_0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3076" name="Picture 4" descr="E:\День матери 29.11.16\DSC_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143248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Сцена « Прощение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000108"/>
            <a:ext cx="6500858" cy="55007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Дед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Ну что делать с козой? 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Дереза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...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...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Баба: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Хватит, уходи Дереза. Иди куда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хошь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Дереза: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Ведь я… Деда? Баба?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Петух: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мне ее жалко!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Коза, а  кукарекать умеет! Талант!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Кролик: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Ох, и мне ее жалко! Весело с ней было.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Дед 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 мне заботилась.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Баба: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Дед, вороти ее обратно.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Дереза: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 баба сказала иди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куда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хошь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       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Вот я за водой и сбегала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Танец. Поклон под «Камаринскую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День матери 29.11.16\DSC_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00438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1" name="Picture 3" descr="E:\День матери 29.11.16\DSC_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57760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2" name="Picture 4" descr="E:\День матери 29.11.16\DSC_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3116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3" name="Picture 5" descr="E:\День матери 29.11.16\DSC_00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85728"/>
            <a:ext cx="1829818" cy="27334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Огромное спасибо всем, кто нам помогал!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зрителям за внимание!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\Desktop\коза дереза 2\DSC_0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6761006" cy="45259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" name="Picture 2" descr="C:\Users\Дом\Desktop\коза дереза 2\DSC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14" y="2081202"/>
            <a:ext cx="6761006" cy="45259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презентации детского сада 2016-2017 год\картинки для презентаций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1500174"/>
            <a:ext cx="614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Сказка ложь </a:t>
            </a:r>
          </a:p>
          <a:p>
            <a:pPr algn="ctr"/>
            <a:r>
              <a:rPr lang="ru-RU" sz="40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да в ней намек – </a:t>
            </a:r>
          </a:p>
          <a:p>
            <a:pPr algn="ctr"/>
            <a:r>
              <a:rPr lang="ru-RU" sz="40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добрым молодцам урок!</a:t>
            </a:r>
            <a:endParaRPr lang="ru-RU" sz="4000" dirty="0">
              <a:solidFill>
                <a:srgbClr val="001B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Участники спектакля: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специализированной  группы с нарушением зрения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Художественный руководитель и постановщик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Гольдблат Е.З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Румянцева М.Е.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Фотосъёмка старший воспитатель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Кабалина М.М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Оформление костюмов воспитатель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малдшей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Елисеева А.Н..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Декорация и реквизит: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специализированной группы под руководством воспитателя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ЛыковойС.В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Выбор пьесы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2.Деление пьесы на эпизоды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Работа над эпизодами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Поиск образа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Поиск мизансцен ( музыкально-пластического решения эпизодов, постановка танцев).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Работа над текстом: предлагаемые обстоятельства и мотив поведения персонажей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Работа над ролью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Репетиция по картинам с элементами декорации и реквизита с музыкальным оформлением.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Репетиция всей пьесы целиком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Премьера спектакля, Обсуждение.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Повторные показы.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зрители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День матери 29.11.16\DSC_99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5377777" cy="36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43" name="Picture 3" descr="E:\День матери 29.11.16\DSC_9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2160000" cy="322666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5357826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Маленькие                                                              И большие</a:t>
            </a:r>
            <a:endParaRPr lang="ru-RU" sz="2000" b="1" i="1" dirty="0">
              <a:solidFill>
                <a:srgbClr val="05087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герои- актеры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E:\День матери 29.11.16\DSC_0086.JPG"/>
          <p:cNvPicPr>
            <a:picLocks noChangeAspect="1" noChangeArrowheads="1"/>
          </p:cNvPicPr>
          <p:nvPr/>
        </p:nvPicPr>
        <p:blipFill>
          <a:blip r:embed="rId3" cstate="print"/>
          <a:srcRect t="5882" b="8823"/>
          <a:stretch>
            <a:fillRect/>
          </a:stretch>
        </p:blipFill>
        <p:spPr bwMode="auto">
          <a:xfrm>
            <a:off x="3714743" y="1357298"/>
            <a:ext cx="1975104" cy="251659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6" name="Picture 8" descr="E:\День матери 29.11.16\DSC_008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9565"/>
          <a:stretch>
            <a:fillRect/>
          </a:stretch>
        </p:blipFill>
        <p:spPr bwMode="auto">
          <a:xfrm>
            <a:off x="642910" y="285728"/>
            <a:ext cx="1975104" cy="26682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7" name="Picture 3" descr="E:\День матери 29.11.16\DSC_0092.JPG"/>
          <p:cNvPicPr>
            <a:picLocks noChangeAspect="1" noChangeArrowheads="1"/>
          </p:cNvPicPr>
          <p:nvPr/>
        </p:nvPicPr>
        <p:blipFill>
          <a:blip r:embed="rId5" cstate="print"/>
          <a:srcRect t="8572"/>
          <a:stretch>
            <a:fillRect/>
          </a:stretch>
        </p:blipFill>
        <p:spPr bwMode="auto">
          <a:xfrm>
            <a:off x="6858016" y="285728"/>
            <a:ext cx="1975104" cy="269755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8" name="Picture 5" descr="E:\День матери 29.11.16\DSC_0090.JPG"/>
          <p:cNvPicPr>
            <a:picLocks noChangeAspect="1" noChangeArrowheads="1"/>
          </p:cNvPicPr>
          <p:nvPr/>
        </p:nvPicPr>
        <p:blipFill>
          <a:blip r:embed="rId6" cstate="print"/>
          <a:srcRect t="2632" b="10525"/>
          <a:stretch>
            <a:fillRect/>
          </a:stretch>
        </p:blipFill>
        <p:spPr bwMode="auto">
          <a:xfrm>
            <a:off x="6215074" y="3429000"/>
            <a:ext cx="1975104" cy="256227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7" descr="E:\День матери 29.11.16\DSC_0088.JPG"/>
          <p:cNvPicPr>
            <a:picLocks noChangeAspect="1" noChangeArrowheads="1"/>
          </p:cNvPicPr>
          <p:nvPr/>
        </p:nvPicPr>
        <p:blipFill>
          <a:blip r:embed="rId7" cstate="print"/>
          <a:srcRect b="18918"/>
          <a:stretch>
            <a:fillRect/>
          </a:stretch>
        </p:blipFill>
        <p:spPr bwMode="auto">
          <a:xfrm>
            <a:off x="1285852" y="3571876"/>
            <a:ext cx="1975104" cy="239229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428992" y="3982998"/>
            <a:ext cx="242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Коза Дереза-</a:t>
            </a:r>
          </a:p>
          <a:p>
            <a:pPr algn="ctr"/>
            <a:r>
              <a:rPr lang="ru-RU" sz="2000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 Маша Домбровская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928934"/>
            <a:ext cx="2643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Дед – Вова Карачаров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3000372"/>
            <a:ext cx="34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Баба – Вероника Зиновьева</a:t>
            </a:r>
            <a:endParaRPr lang="ru-RU" sz="2000" b="1" i="1" dirty="0">
              <a:solidFill>
                <a:srgbClr val="050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929330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Кролик  Петруша-Егор Семёнов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6381" y="6000768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Петушок Кирюша- Игнат </a:t>
            </a:r>
            <a:r>
              <a:rPr lang="ru-RU" sz="2000" b="1" i="1" dirty="0" err="1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Марсикеев</a:t>
            </a:r>
            <a:endParaRPr lang="ru-RU" sz="2000" b="1" i="1" dirty="0" smtClean="0">
              <a:solidFill>
                <a:srgbClr val="05087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Ярмарочные торговцы и друзья козы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E:\День матери 29.11.16\DSC_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928670"/>
            <a:ext cx="1580083" cy="2360371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2" name="Picture 13" descr="E:\День матери 29.11.16\DSC_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928670"/>
            <a:ext cx="1580083" cy="2360371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3" name="Picture 6" descr="E:\День матери 29.11.16\DSC_0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643314"/>
            <a:ext cx="1578130" cy="235745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4" name="Picture 11" descr="E:\День матери 29.11.16\DSC_0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643314"/>
            <a:ext cx="1580083" cy="2360371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5" name="Picture 10" descr="E:\День матери 29.11.16\DSC_00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714356"/>
            <a:ext cx="1580083" cy="2360371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6" name="Picture 12" descr="E:\День матери 29.11.16\DSC_0082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785794"/>
            <a:ext cx="1580083" cy="2360371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928926" y="3286124"/>
            <a:ext cx="158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Савва  </a:t>
            </a:r>
            <a:r>
              <a:rPr lang="ru-RU" b="1" i="1" dirty="0" err="1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Лабуза</a:t>
            </a:r>
            <a:endParaRPr lang="ru-RU" b="1" i="1" dirty="0" smtClean="0">
              <a:solidFill>
                <a:srgbClr val="050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3286124"/>
            <a:ext cx="1374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Ваня Царев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07181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Аня </a:t>
            </a:r>
            <a:r>
              <a:rPr lang="ru-RU" b="1" i="1" dirty="0" err="1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Шерстнева</a:t>
            </a:r>
            <a:endParaRPr lang="ru-RU" b="1" i="1" dirty="0" smtClean="0">
              <a:solidFill>
                <a:srgbClr val="050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600076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Вероника </a:t>
            </a:r>
            <a:r>
              <a:rPr lang="ru-RU" b="1" i="1" dirty="0" err="1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Кавыляева</a:t>
            </a:r>
            <a:endParaRPr lang="ru-RU" b="1" i="1" dirty="0" smtClean="0">
              <a:solidFill>
                <a:srgbClr val="050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6072206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Соня Осипова</a:t>
            </a:r>
            <a:endParaRPr lang="ru-RU" b="1" i="1" dirty="0">
              <a:solidFill>
                <a:srgbClr val="05087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3143248"/>
            <a:ext cx="1918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Софа Тимофеева</a:t>
            </a:r>
            <a:endParaRPr lang="ru-RU" b="1" i="1" dirty="0">
              <a:solidFill>
                <a:srgbClr val="050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5857892"/>
            <a:ext cx="4714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Алиса  Елисеева , Юра </a:t>
            </a:r>
            <a:r>
              <a:rPr lang="ru-RU" b="1" i="1" dirty="0" err="1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Аксюченко</a:t>
            </a:r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50871"/>
                </a:solidFill>
                <a:latin typeface="Times New Roman" pitchFamily="18" charset="0"/>
                <a:cs typeface="Times New Roman" pitchFamily="18" charset="0"/>
              </a:rPr>
              <a:t>Даша Денисова</a:t>
            </a:r>
            <a:endParaRPr lang="ru-RU" b="1" i="1" dirty="0">
              <a:solidFill>
                <a:srgbClr val="050871"/>
              </a:solidFill>
            </a:endParaRPr>
          </a:p>
        </p:txBody>
      </p:sp>
      <p:pic>
        <p:nvPicPr>
          <p:cNvPr id="4098" name="Picture 2" descr="C:\Users\Дом\Desktop\коза дереза 2\DSC_00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3643314"/>
            <a:ext cx="3308197" cy="22145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214422"/>
            <a:ext cx="5072098" cy="6429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Декорацию и реквизит делаем своими руками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ень матери 29.11.16\DSC_99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2957777" cy="198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7" name="Picture 3" descr="E:\День матери 29.11.16\DSC_9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071678"/>
            <a:ext cx="2957778" cy="198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9" name="Picture 5" descr="C:\Users\Дом\Desktop\коза печать\DSC_0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429000"/>
            <a:ext cx="2977920" cy="198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30" name="Picture 6" descr="E:\День матери 29.11.16\DSC_99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572008"/>
            <a:ext cx="2957778" cy="198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8" name="Picture 4" descr="E:\День матери 29.11.16\DSC_99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72008"/>
            <a:ext cx="2957778" cy="198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5500726" cy="8572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Сцена « Рынок»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29684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Скоморох потешник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Эй, народ, народ, народ!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В гости ярмарка идет! В гости ярмарка идет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Зазывает и поет! Приглашает, веселит,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Улыбаться всем велит!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Карусели, балаган и на разный вкус товар: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Есть и овощи, и фрукты, и отличные продукты.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Открывайте кошельки, доставайте денежки! Ярмарка богата, заходи, ребята!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торговец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Яблочки садовые, яблочки медовые, груши, ананас - набирайте про запас.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торговец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Люди, подходите-ка!  Платки поглядите-ка! Румяна помада! Кому что надо?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торговец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Мои куклы разбирай-ка!  Детям радость доставляй-ка! 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торговец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А вот маски из русской сказки!  Леший, Лиса да прочие чудеса! 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торговец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Лапти липовые, лыком шитые, год носи - не износишь!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 торговец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Мед свежий, липовый, подходи, выбирай для здоровья разбирай!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Продавец: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Кому нужна коза? Кому нужна коза?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прозванью дереза? Хорошая коза?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Мне нужна коза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Продавец: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Ну, так и бери ее скорее! Всего за два гроша!                                 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Стой, деньги возьми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Продавец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Даром бери, даром!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День матери 29.11.16\DSC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14884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219" name="Picture 3" descr="E:\День матери 29.11.16\DSC_9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Сцена « Знакомство</a:t>
            </a: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cs typeface="Times New Roman" pitchFamily="18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8579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Дед рассматривает козу, держит ее за лапку </a:t>
            </a:r>
          </a:p>
          <a:p>
            <a:pPr>
              <a:buNone/>
            </a:pP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                                и прокручивает. Замечает ободранный  бок.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                      Дед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 А чего это у тебя коза бок ободран?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               Дереза: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Несчастная я.. Замученная я …</a:t>
            </a:r>
          </a:p>
          <a:p>
            <a:pPr>
              <a:buNone/>
            </a:pP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            Коза со слезами под фон «В лунном сиянье»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Стала я тощей, бок мой ободран,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Светятся мощи, хозяин недобрый,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Ай-яй-яй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Ай-яй-яй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ах, ты бедная коза,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Ой-ёй-ёй, ой-ёй-ёй, ты, коза, дереза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Все меня терзали, били сиротинку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Есть мне не давали , маковой росинки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Ай-яй-яй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Ай-яй-яй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ах, ты бедная коза,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Ой-ёй-ёй, ой-ёй-ёй, ты, коза, дереза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Я весь день стирала , ходила по дрова,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доме прибирала, покой всех стерегла.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Ай-яй-яй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Ай-яй-яй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ах, ты бедная коза,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Ой-ёй-ёй, ой-ёй-ёй, ты, коза, дереза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 плачь милая… Я тебя в обиду не дам….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Пошли-ка домой.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День матери 29.11.16\DSC_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357694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6" name="Picture 4" descr="E:\День матери 29.11.16\DSC_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071678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и детского сада 2016-2017 год\картинки для презентаций\71827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Сцена « Дом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643998" cy="17145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Знакомьтесь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вот Дереза.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Прошу любить и жаловать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Петух: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Привет, я - Кирюша.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Кролик: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Здравствуйте – Петруша.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Сцена « Обязанности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E:\День матери 29.11.16\DSC_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111" y="285728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7171" name="Picture 3" descr="E:\День матери 29.11.16\DSC_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688889" cy="18000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000364" y="642918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Звучит Камаринская 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Дед с козой заходят в дом. Все окружают козу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64" y="3286124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Познакомились и Пора и за работу. Ты, дед, дров наколи.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Ты, Кирюша, горох перебери.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Петушок: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 точно.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Баба: 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ы, Петруша,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щавельком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займись. А ты, Дереза…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Вдруг Дереза падает на скамейку в обморок и хватается за голову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 тобой?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Дереза: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Устала я с дороги!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Козу не тронь, пусть отдыхает!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Несчастная она, замученная!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Коза: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Пронесло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кивает головой, протирает лоб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ладно, отдохнешь, воды принеси!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я на огород пошла.</a:t>
            </a:r>
            <a:endParaRPr lang="ru-RU" dirty="0"/>
          </a:p>
        </p:txBody>
      </p:sp>
      <p:pic>
        <p:nvPicPr>
          <p:cNvPr id="7172" name="Picture 4" descr="E:\День матери 29.11.16\DSC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256"/>
            <a:ext cx="2688889" cy="1800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949</Words>
  <PresentationFormat>Экран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Театрализованное представление по мотивам русской народной сказки</vt:lpstr>
      <vt:lpstr>Этапы работы</vt:lpstr>
      <vt:lpstr>Наши зрители </vt:lpstr>
      <vt:lpstr>Наши герои- актеры</vt:lpstr>
      <vt:lpstr>Ярмарочные торговцы и друзья козы</vt:lpstr>
      <vt:lpstr>Декорацию и реквизит делаем своими руками</vt:lpstr>
      <vt:lpstr> Сцена « Рынок» </vt:lpstr>
      <vt:lpstr>Сцена « Знакомство» </vt:lpstr>
      <vt:lpstr> Сцена « Дом» </vt:lpstr>
      <vt:lpstr> Сцена «Веселье» </vt:lpstr>
      <vt:lpstr>Сцена « Ночь» </vt:lpstr>
      <vt:lpstr>Сцена «Лужок» </vt:lpstr>
      <vt:lpstr>Сцена « Прощение»</vt:lpstr>
      <vt:lpstr>Огромное спасибо всем, кто нам помогал! А зрителям за внимание!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Театрализованное представление по мотивам русской народной сказки</dc:title>
  <dc:creator>Дом</dc:creator>
  <cp:lastModifiedBy>Дом</cp:lastModifiedBy>
  <cp:revision>51</cp:revision>
  <dcterms:created xsi:type="dcterms:W3CDTF">2017-06-15T12:19:51Z</dcterms:created>
  <dcterms:modified xsi:type="dcterms:W3CDTF">2017-09-18T15:27:43Z</dcterms:modified>
</cp:coreProperties>
</file>