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1" r:id="rId2"/>
    <p:sldId id="259" r:id="rId3"/>
    <p:sldId id="258" r:id="rId4"/>
    <p:sldId id="260" r:id="rId5"/>
    <p:sldId id="262" r:id="rId6"/>
    <p:sldId id="256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12" autoAdjust="0"/>
  </p:normalViewPr>
  <p:slideViewPr>
    <p:cSldViewPr>
      <p:cViewPr varScale="1">
        <p:scale>
          <a:sx n="71" d="100"/>
          <a:sy n="71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C78F0-D454-4F03-BF29-7B131C718A2B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0B194-C115-45F8-9480-75C2B1BDF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0B194-C115-45F8-9480-75C2B1BDFCE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75CAE-4228-4E6E-84D3-5D97CF05C15E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940AF-7480-4BFE-8FAF-853B061FA5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75CAE-4228-4E6E-84D3-5D97CF05C15E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940AF-7480-4BFE-8FAF-853B061FA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75CAE-4228-4E6E-84D3-5D97CF05C15E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940AF-7480-4BFE-8FAF-853B061FA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75CAE-4228-4E6E-84D3-5D97CF05C15E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940AF-7480-4BFE-8FAF-853B061FA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75CAE-4228-4E6E-84D3-5D97CF05C15E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940AF-7480-4BFE-8FAF-853B061FA5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75CAE-4228-4E6E-84D3-5D97CF05C15E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940AF-7480-4BFE-8FAF-853B061FA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75CAE-4228-4E6E-84D3-5D97CF05C15E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940AF-7480-4BFE-8FAF-853B061FA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75CAE-4228-4E6E-84D3-5D97CF05C15E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940AF-7480-4BFE-8FAF-853B061FA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75CAE-4228-4E6E-84D3-5D97CF05C15E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940AF-7480-4BFE-8FAF-853B061FA5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75CAE-4228-4E6E-84D3-5D97CF05C15E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940AF-7480-4BFE-8FAF-853B061FA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E75CAE-4228-4E6E-84D3-5D97CF05C15E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3940AF-7480-4BFE-8FAF-853B061FA5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E75CAE-4228-4E6E-84D3-5D97CF05C15E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3940AF-7480-4BFE-8FAF-853B061FA57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Открытка для папы на 23 февраля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5589240"/>
            <a:ext cx="2264296" cy="91365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Куратор: </a:t>
            </a:r>
            <a:r>
              <a:rPr lang="ru-RU" dirty="0" err="1" smtClean="0">
                <a:solidFill>
                  <a:schemeClr val="tx1"/>
                </a:solidFill>
              </a:rPr>
              <a:t>Логунова</a:t>
            </a:r>
            <a:r>
              <a:rPr lang="ru-RU" dirty="0" smtClean="0">
                <a:solidFill>
                  <a:schemeClr val="tx1"/>
                </a:solidFill>
              </a:rPr>
              <a:t> Е.А.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59632" y="260648"/>
            <a:ext cx="7380312" cy="12604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6329" rIns="91440" bIns="31898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№58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комбинированного вида города Белово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етский сад\DSCN6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350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етский сад\DSCN6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4858"/>
            <a:ext cx="8712968" cy="6354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оё видео открытого по физо\DSCN6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моё видео открытого по физо\DSCN6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84887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моё видео открытого по физо\DSCN6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85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оё видео открытого по физо\DSCN6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0303"/>
            <a:ext cx="8712968" cy="640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моё видео открытого по физо\DSCN6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992888" cy="6117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</TotalTime>
  <Words>30</Words>
  <Application>Microsoft Office PowerPoint</Application>
  <PresentationFormat>Экран (4:3)</PresentationFormat>
  <Paragraphs>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Открытка для папы на 23 февраля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2017-02-19T10:25:51Z</dcterms:created>
  <dcterms:modified xsi:type="dcterms:W3CDTF">2017-02-19T10:47:26Z</dcterms:modified>
</cp:coreProperties>
</file>