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18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7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130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50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62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03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59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1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7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02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BC689-4070-4B8A-B55F-AACD4E730B3F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D3C8D-67AC-4F7E-A71C-26F238EC7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816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88" y="0"/>
            <a:ext cx="46180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4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0"/>
            <a:ext cx="4838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23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0"/>
            <a:ext cx="45783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548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8" y="0"/>
            <a:ext cx="4733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60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38" y="0"/>
            <a:ext cx="48355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329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0"/>
            <a:ext cx="4675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816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0"/>
            <a:ext cx="4756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321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Pepenos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Pepe</dc:creator>
  <cp:lastModifiedBy>Pepe</cp:lastModifiedBy>
  <cp:revision>1</cp:revision>
  <dcterms:created xsi:type="dcterms:W3CDTF">2017-10-16T17:27:47Z</dcterms:created>
  <dcterms:modified xsi:type="dcterms:W3CDTF">2017-10-16T17:27:52Z</dcterms:modified>
</cp:coreProperties>
</file>