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5" r:id="rId20"/>
    <p:sldId id="274" r:id="rId21"/>
    <p:sldId id="277" r:id="rId22"/>
    <p:sldId id="278" r:id="rId23"/>
    <p:sldId id="280" r:id="rId24"/>
    <p:sldId id="281" r:id="rId25"/>
    <p:sldId id="279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5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0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27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5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5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3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5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5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9978-0022-4100-860B-5D44A22D5871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6645-C504-4D5D-8E39-4539E3AAB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6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7.m4a"/><Relationship Id="rId7" Type="http://schemas.openxmlformats.org/officeDocument/2006/relationships/image" Target="../media/image2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9.m4a"/><Relationship Id="rId7" Type="http://schemas.openxmlformats.org/officeDocument/2006/relationships/image" Target="../media/image14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9.m4a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1.m4a"/><Relationship Id="rId7" Type="http://schemas.openxmlformats.org/officeDocument/2006/relationships/image" Target="../media/image15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5.m4a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7.m4a"/><Relationship Id="rId7" Type="http://schemas.openxmlformats.org/officeDocument/2006/relationships/image" Target="../media/image2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9.m4a"/><Relationship Id="rId7" Type="http://schemas.openxmlformats.org/officeDocument/2006/relationships/image" Target="../media/image2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1.m4a"/><Relationship Id="rId7" Type="http://schemas.openxmlformats.org/officeDocument/2006/relationships/image" Target="../media/image2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3.m4a"/><Relationship Id="rId7" Type="http://schemas.openxmlformats.org/officeDocument/2006/relationships/image" Target="../media/image9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5.m4a"/><Relationship Id="rId7" Type="http://schemas.openxmlformats.org/officeDocument/2006/relationships/image" Target="../media/image2.jpe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7.m4a"/><Relationship Id="rId7" Type="http://schemas.openxmlformats.org/officeDocument/2006/relationships/image" Target="../media/image2.jpe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3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media40.m4a"/><Relationship Id="rId5" Type="http://schemas.microsoft.com/office/2007/relationships/media" Target="../media/media40.m4a"/><Relationship Id="rId4" Type="http://schemas.openxmlformats.org/officeDocument/2006/relationships/audio" Target="../media/media39.mp3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42.m4a"/><Relationship Id="rId7" Type="http://schemas.openxmlformats.org/officeDocument/2006/relationships/image" Target="../media/image25.jpe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4.m4a"/><Relationship Id="rId7" Type="http://schemas.openxmlformats.org/officeDocument/2006/relationships/image" Target="../media/image20.png"/><Relationship Id="rId2" Type="http://schemas.microsoft.com/office/2007/relationships/media" Target="../media/media4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4.m4a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4a"/><Relationship Id="rId7" Type="http://schemas.openxmlformats.org/officeDocument/2006/relationships/image" Target="../media/image9.png"/><Relationship Id="rId2" Type="http://schemas.microsoft.com/office/2007/relationships/media" Target="../media/media4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7.m4a"/><Relationship Id="rId7" Type="http://schemas.openxmlformats.org/officeDocument/2006/relationships/image" Target="../media/image2.jpe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1.m4a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4a"/><Relationship Id="rId7" Type="http://schemas.openxmlformats.org/officeDocument/2006/relationships/image" Target="../media/image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4a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725" y="4032900"/>
            <a:ext cx="8429105" cy="5659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afisha.mosreg.ru/sites/default/files/events_photo/60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4516277" y="3602038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ня колоб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214.8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25" y="2144713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83"/>
    </mc:Choice>
    <mc:Fallback>
      <p:transition spd="slow" advTm="3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4"/>
        <p14:stopEvt time="3256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qiqru.org/media/npict/1401/original/zimnie_fotografii_prirody_i_za_1831851.jpe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1019048" y="4412946"/>
            <a:ext cx="1823820" cy="17306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5" y="2055813"/>
            <a:ext cx="2390775" cy="1914525"/>
          </a:xfrm>
          <a:prstGeom prst="rect">
            <a:avLst/>
          </a:prstGeom>
        </p:spPr>
      </p:pic>
      <p:pic>
        <p:nvPicPr>
          <p:cNvPr id="6" name="слайд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11850" y="2378075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1"/>
    </mc:Choice>
    <mc:Fallback>
      <p:transition spd="slow" advTm="1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6"/>
        <p14:stopEvt time="14198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qiqru.org/media/npict/1401/original/zimnie_fotografii_prirody_i_za_1831851.jpe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0"/>
            <a:ext cx="12261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s://im0-tub-ru.yandex.net/i?id=07482ff66235e37567d6fef5e2aee59c&amp;n=33&amp;h=215&amp;w=2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03" y="384580"/>
            <a:ext cx="1844367" cy="147412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1" y="2026718"/>
            <a:ext cx="2390775" cy="191452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888778" y="1753985"/>
            <a:ext cx="440575" cy="19119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68652" y="2054226"/>
            <a:ext cx="268520" cy="1595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17786" y="2304906"/>
            <a:ext cx="156297" cy="10613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2432212" y="3747928"/>
            <a:ext cx="1823820" cy="17306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лайд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29350" y="3063875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2"/>
    </mc:Choice>
    <mc:Fallback>
      <p:transition spd="slow" advTm="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" objId="5"/>
        <p14:stopEvt time="9331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qiqru.org/media/npict/1401/original/zimnie_fotografii_prirody_i_za_1831851.jpe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8" y="2843397"/>
            <a:ext cx="3135110" cy="2381711"/>
          </a:xfrm>
          <a:prstGeom prst="rect">
            <a:avLst/>
          </a:prstGeom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6698056" y="3693208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лайд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59863" y="3292475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7"/>
    </mc:Choice>
    <mc:Fallback>
      <p:transition spd="slow" advTm="1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6"/>
        <p14:stopEvt time="11110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Картинки по запросу нарисованный медвед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43" y="1155468"/>
            <a:ext cx="6192982" cy="44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айд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5088" y="2149475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5"/>
    </mc:Choice>
    <mc:Fallback>
      <p:transition spd="slow" advTm="1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2"/>
        <p14:stopEvt time="1369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qiqru.org/media/npict/1401/original/zimnie_fotografii_prirody_i_za_1831851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04" y="3429000"/>
            <a:ext cx="1790700" cy="1924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10" y="3178969"/>
            <a:ext cx="2438400" cy="2190750"/>
          </a:xfrm>
          <a:prstGeom prst="rect">
            <a:avLst/>
          </a:prstGeom>
        </p:spPr>
      </p:pic>
      <p:pic>
        <p:nvPicPr>
          <p:cNvPr id="3" name="слайд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2963" y="308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5"/>
    </mc:Choice>
    <mc:Fallback>
      <p:transition spd="slow" advTm="1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651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rtes.su/wallpapers/131d4053b3f7129496e62b1e8bedfcb0/6148_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6957752" y="1097280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есня колоб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25" y="2144713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90"/>
    </mc:Choice>
    <mc:Fallback>
      <p:transition spd="slow" advTm="5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" objId="6"/>
        <p14:stopEvt time="56810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www.1zoom.ru/big2/237/330445-svetik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5040553" y="4961745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51" y="3840480"/>
            <a:ext cx="3174702" cy="3017520"/>
          </a:xfrm>
          <a:prstGeom prst="rect">
            <a:avLst/>
          </a:prstGeom>
        </p:spPr>
      </p:pic>
      <p:pic>
        <p:nvPicPr>
          <p:cNvPr id="4" name="слайд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2325" y="2852738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5"/>
    </mc:Choice>
    <mc:Fallback>
      <p:transition spd="slow" advTm="1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4"/>
        <p14:stopEvt time="14984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1zoom.ru/big2/237/330445-svet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4468784" y="4868850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36" y="3555423"/>
            <a:ext cx="4137401" cy="3025850"/>
          </a:xfrm>
        </p:spPr>
      </p:pic>
      <p:pic>
        <p:nvPicPr>
          <p:cNvPr id="2" name="слайд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0425" y="2905125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2"/>
    </mc:Choice>
    <mc:Fallback>
      <p:transition spd="slow" advTm="1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2"/>
        <p14:stopEvt time="1265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ww.1zoom.ru/big2/237/330445-svetik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7320987" y="5111374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88" y="4135835"/>
            <a:ext cx="2545252" cy="2722165"/>
          </a:xfrm>
          <a:prstGeom prst="rect">
            <a:avLst/>
          </a:prstGeom>
        </p:spPr>
      </p:pic>
      <p:pic>
        <p:nvPicPr>
          <p:cNvPr id="5" name="слайд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34525" y="234315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4"/>
    </mc:Choice>
    <mc:Fallback>
      <p:transition spd="slow" advTm="1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5"/>
        <p14:stopEvt time="15784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ww.1zoom.ru/big2/237/330445-svetik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01" y="4559530"/>
            <a:ext cx="1790700" cy="1924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07" y="4309499"/>
            <a:ext cx="2438400" cy="2190750"/>
          </a:xfrm>
          <a:prstGeom prst="rect">
            <a:avLst/>
          </a:prstGeom>
        </p:spPr>
      </p:pic>
      <p:pic>
        <p:nvPicPr>
          <p:cNvPr id="3" name="слайд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4738" y="3292475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0"/>
    </mc:Choice>
    <mc:Fallback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3"/>
        <p14:stopEvt time="1444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artes.su/wallpapers/131d4053b3f7129496e62b1e8bedfcb0/6148_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7390014" y="1330036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есня колоб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65" end="0.8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25" y="2144713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3"/>
    </mc:Choice>
    <mc:Fallback>
      <p:transition spd="slow" advTm="2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6"/>
        <p14:stopEvt time="24526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im3-tub-ru.yandex.net/i?id=e1276f10f64a1d503fcdae34ef04e296&amp;n=33&amp;h=215&amp;w=3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68"/>
            <a:ext cx="12192001" cy="68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5614619" y="4858608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http://fb2.booksgid.com/content/BB/irina-petelina-moi-lyubimye-skazki-o-zhivotnyh/img/i_0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8" y="3550739"/>
            <a:ext cx="345757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6863" y="294005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2"/>
    </mc:Choice>
    <mc:Fallback>
      <p:transition spd="slow" advTm="1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14222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3-tub-ru.yandex.net/i?id=e1276f10f64a1d503fcdae34ef04e296&amp;n=33&amp;h=215&amp;w=3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68"/>
            <a:ext cx="12192001" cy="68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3287056" y="2870746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http://fb2.booksgid.com/content/BB/irina-petelina-moi-lyubimye-skazki-o-zhivotnyh/img/i_0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8" y="3550739"/>
            <a:ext cx="345757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6863" y="3011488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7"/>
    </mc:Choice>
    <mc:Fallback>
      <p:transition spd="slow" advTm="1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16707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0" descr="http://www.showcafe.ru/_ph/47/546178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" b="9408"/>
          <a:stretch/>
        </p:blipFill>
        <p:spPr bwMode="auto">
          <a:xfrm>
            <a:off x="0" y="0"/>
            <a:ext cx="12192000" cy="68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2200" y="2519363"/>
            <a:ext cx="609600" cy="609600"/>
          </a:xfrm>
          <a:prstGeom prst="rect">
            <a:avLst/>
          </a:prstGeom>
        </p:spPr>
      </p:pic>
      <p:pic>
        <p:nvPicPr>
          <p:cNvPr id="6" name="слайд 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9500" y="4206875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12"/>
    </mc:Choice>
    <mc:Fallback>
      <p:transition spd="slow" advTm="2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808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playEvt time="25845" objId="6"/>
        <p14:stopEvt time="25878" objId="3"/>
        <p14:stopEvt time="26412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funium.ru/wp-content/uploads/2016/02/3657-8-1024x640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4" descr="https://im1-tub-ru.yandex.net/i?id=b5ea1e605514ac93ade099b918d39076&amp;n=33&amp;h=215&amp;w=2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779" y="4810124"/>
            <a:ext cx="2143125" cy="204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3746639" y="4948928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2350" y="3205163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7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7"/>
    </mc:Choice>
    <mc:Fallback>
      <p:transition spd="slow" advTm="3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38367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funium.ru/wp-content/uploads/2016/02/3657-8-1024x640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55" y="4077645"/>
            <a:ext cx="2545252" cy="27221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7" y="4476289"/>
            <a:ext cx="3135110" cy="2381711"/>
          </a:xfrm>
          <a:prstGeom prst="rect">
            <a:avLst/>
          </a:prstGeom>
        </p:spPr>
      </p:pic>
      <p:pic>
        <p:nvPicPr>
          <p:cNvPr id="14" name="Picture 36" descr="http://fb2.booksgid.com/content/BB/irina-petelina-moi-lyubimye-skazki-o-zhivotnyh/img/i_08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09" y="3904209"/>
            <a:ext cx="345757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8" y="4029388"/>
            <a:ext cx="2794115" cy="2623582"/>
          </a:xfrm>
          <a:prstGeom prst="rect">
            <a:avLst/>
          </a:prstGeom>
        </p:spPr>
      </p:pic>
      <p:pic>
        <p:nvPicPr>
          <p:cNvPr id="3" name="слайд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11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15150" y="3538538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0"/>
    </mc:Choice>
    <mc:Fallback>
      <p:transition spd="slow" advTm="1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" objId="3"/>
        <p14:stopEvt time="14879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3-tub-ru.yandex.net/i?id=e1276f10f64a1d503fcdae34ef04e296&amp;n=33&amp;h=215&amp;w=3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68"/>
            <a:ext cx="12192001" cy="68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77" y="3902824"/>
            <a:ext cx="1790700" cy="1924050"/>
          </a:xfrm>
          <a:prstGeom prst="rect">
            <a:avLst/>
          </a:prstGeom>
        </p:spPr>
      </p:pic>
      <p:pic>
        <p:nvPicPr>
          <p:cNvPr id="7" name="слайд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5150" y="3538538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7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2"/>
    </mc:Choice>
    <mc:Fallback>
      <p:transition spd="slow" advTm="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7"/>
        <p14:stopEvt time="6568" objId="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walldeco.ua/img/gallery/14/thumbs/thumb_l_21720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4694290" y="4275946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2463" y="440055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0"/>
    </mc:Choice>
    <mc:Fallback>
      <p:transition spd="slow" advTm="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585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wallpaperdisk.com/wallpapers/Natural-scenes/Snow%20Grass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7074131" y="2686612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1598613"/>
            <a:ext cx="2419350" cy="3171825"/>
          </a:xfrm>
          <a:prstGeom prst="rect">
            <a:avLst/>
          </a:prstGeom>
        </p:spPr>
      </p:pic>
      <p:pic>
        <p:nvPicPr>
          <p:cNvPr id="4" name="слайд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500" y="1550988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4"/>
    </mc:Choice>
    <mc:Fallback>
      <p:transition spd="slow" advTm="1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4"/>
        <p14:stopEvt time="13987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allpaperdisk.com/wallpapers/Natural-scenes/Snow%20Gra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st.depositphotos.com/1320731/2641/v/950/depositphotos_26412621-Happy-green-cabb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586">
            <a:off x="3764181" y="674419"/>
            <a:ext cx="1166010" cy="11998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75" y="2039187"/>
            <a:ext cx="2419350" cy="317182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 rot="20912396">
            <a:off x="3854601" y="1985199"/>
            <a:ext cx="440575" cy="19119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20912396">
            <a:off x="3729686" y="2347863"/>
            <a:ext cx="268520" cy="1595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20912396">
            <a:off x="3622998" y="2617936"/>
            <a:ext cx="156297" cy="10613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 rot="1716218">
            <a:off x="6716684" y="2944307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айд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0363" y="1076325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2"/>
    </mc:Choice>
    <mc:Fallback>
      <p:transition spd="slow" advTm="1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stopEvt time="1172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wallpaperdisk.com/wallpapers/Natural-scenes/Snow%20Grass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25004" cy="69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11" y="1377575"/>
            <a:ext cx="2419350" cy="3171825"/>
          </a:xfrm>
          <a:prstGeom prst="rect">
            <a:avLst/>
          </a:prstGeom>
        </p:spPr>
      </p:pic>
      <p:pic>
        <p:nvPicPr>
          <p:cNvPr id="6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6385039" y="2169621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1263" y="1322388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4"/>
    </mc:Choice>
    <mc:Fallback>
      <p:transition spd="slow" advTm="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3"/>
        <p14:stopEvt time="398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wallpaperdisk.com/wallpapers/Natural-scenes/Snow%20Grass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81" y="2779806"/>
            <a:ext cx="2794115" cy="2623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57" y="3479338"/>
            <a:ext cx="1790700" cy="1924050"/>
          </a:xfrm>
          <a:prstGeom prst="rect">
            <a:avLst/>
          </a:prstGeom>
        </p:spPr>
      </p:pic>
      <p:pic>
        <p:nvPicPr>
          <p:cNvPr id="6" name="слайд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6612" y="1690688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9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2"/>
    </mc:Choice>
    <mc:Fallback>
      <p:transition spd="slow" advTm="2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6"/>
        <p14:stopEvt time="2923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im2-tub-ru.yandex.net/i?id=ddc66bfe90c978d14792b20afd4d9fb3&amp;n=33&amp;h=215&amp;w=31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11" y="3308855"/>
            <a:ext cx="1790700" cy="1924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85" y="3175505"/>
            <a:ext cx="2438400" cy="2190750"/>
          </a:xfrm>
          <a:prstGeom prst="rect">
            <a:avLst/>
          </a:prstGeom>
        </p:spPr>
      </p:pic>
      <p:pic>
        <p:nvPicPr>
          <p:cNvPr id="3" name="слайд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450" y="3379788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3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5"/>
    </mc:Choice>
    <mc:Fallback>
      <p:transition spd="slow" advTm="1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3"/>
        <p14:stopEvt time="1203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qiqru.org/media/npict/1401/original/zimnie_fotografii_prirody_i_za_183185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rawreactor.ru/wp-content/uploads/2016/06/how-to-draw-kolobok-step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1650816" y="2984269"/>
            <a:ext cx="1823820" cy="17306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есня колоб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214.8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25" y="2144713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3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7"/>
    </mc:Choice>
    <mc:Fallback>
      <p:transition spd="slow" advTm="3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6"/>
        <p14:stopEvt time="32584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rtes.su/wallpapers/131d4053b3f7129496e62b1e8bedfcb0/6148_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rawreactor.ru/wp-content/uploads/2016/06/how-to-draw-kolobok-step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931" r="23475" b="34587"/>
          <a:stretch/>
        </p:blipFill>
        <p:spPr bwMode="auto">
          <a:xfrm>
            <a:off x="6941127" y="1261948"/>
            <a:ext cx="1596044" cy="15877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есня колоб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65" end="0.8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525" y="2144713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7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7"/>
    </mc:Choice>
    <mc:Fallback>
      <p:transition spd="slow" advTm="2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7"/>
        <p14:stopEvt time="24507" objId="7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0</Words>
  <Application>Microsoft Office PowerPoint</Application>
  <PresentationFormat>Широкоэкранный</PresentationFormat>
  <Paragraphs>0</Paragraphs>
  <Slides>26</Slides>
  <Notes>0</Notes>
  <HiddenSlides>0</HiddenSlides>
  <MMClips>52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21</cp:revision>
  <dcterms:created xsi:type="dcterms:W3CDTF">2017-02-13T11:30:32Z</dcterms:created>
  <dcterms:modified xsi:type="dcterms:W3CDTF">2017-02-17T12:13:13Z</dcterms:modified>
</cp:coreProperties>
</file>