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86" r:id="rId7"/>
    <p:sldId id="263" r:id="rId8"/>
    <p:sldId id="265" r:id="rId9"/>
    <p:sldId id="266" r:id="rId10"/>
    <p:sldId id="268" r:id="rId11"/>
    <p:sldId id="271" r:id="rId12"/>
    <p:sldId id="272" r:id="rId13"/>
    <p:sldId id="273" r:id="rId14"/>
    <p:sldId id="276" r:id="rId15"/>
    <p:sldId id="284" r:id="rId16"/>
    <p:sldId id="285" r:id="rId17"/>
    <p:sldId id="316" r:id="rId18"/>
    <p:sldId id="317" r:id="rId19"/>
    <p:sldId id="318" r:id="rId20"/>
    <p:sldId id="294" r:id="rId21"/>
    <p:sldId id="297" r:id="rId22"/>
    <p:sldId id="295" r:id="rId23"/>
    <p:sldId id="296" r:id="rId24"/>
    <p:sldId id="298" r:id="rId25"/>
    <p:sldId id="299" r:id="rId26"/>
    <p:sldId id="300" r:id="rId27"/>
    <p:sldId id="306" r:id="rId28"/>
    <p:sldId id="311" r:id="rId29"/>
    <p:sldId id="319" r:id="rId30"/>
    <p:sldId id="32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3E2B9C7-430E-48B0-BC7C-998D3CE595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910C8-743C-4387-86C9-6DC2E2DDA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1268761"/>
            <a:ext cx="7117180" cy="2520279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МБДОУ Детский сад №69 «Брусничка»</a:t>
            </a:r>
            <a:endParaRPr lang="ru-R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с. МАГАН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воспитатель\Desktop\логотип\бруснич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12968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27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11967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Глиняная посуда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воспитатель\Desktop\русская культура\S50015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975"/>
          <a:stretch/>
        </p:blipFill>
        <p:spPr bwMode="auto">
          <a:xfrm>
            <a:off x="827584" y="1196752"/>
            <a:ext cx="7704855" cy="5112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91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"/>
            <a:ext cx="3437110" cy="76470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Медный самовар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92066" y="116633"/>
            <a:ext cx="3142488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   Прялка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воспитатель\Desktop\русская культура\S500157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221"/>
          <a:stretch/>
        </p:blipFill>
        <p:spPr bwMode="auto">
          <a:xfrm>
            <a:off x="323528" y="980728"/>
            <a:ext cx="4104456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оспитатель\Desktop\русская культура\S500158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91"/>
          <a:stretch/>
        </p:blipFill>
        <p:spPr bwMode="auto">
          <a:xfrm>
            <a:off x="4860032" y="980728"/>
            <a:ext cx="3888431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499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0"/>
            <a:ext cx="7125113" cy="10527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Лапти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воспитатель\Desktop\русская культура\S50015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539552" y="1052736"/>
            <a:ext cx="8136904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59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-99391"/>
            <a:ext cx="7125113" cy="12961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Чугунный утюг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воспитатель\Desktop\русская культура\S50015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593" b="8909"/>
          <a:stretch/>
        </p:blipFill>
        <p:spPr bwMode="auto">
          <a:xfrm>
            <a:off x="611560" y="1196752"/>
            <a:ext cx="7992888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0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1124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Чугунки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Users\воспитатель\Desktop\русская культура\S500218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539552" y="1196752"/>
            <a:ext cx="8136904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00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10801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«ЯКУТСКОЕ ПОДВОРЬЕ»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8" descr="S500221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37"/>
          <a:stretch/>
        </p:blipFill>
        <p:spPr>
          <a:xfrm>
            <a:off x="611560" y="1340768"/>
            <a:ext cx="7920880" cy="511256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04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ЦЕЛИ И ЗАДАЧИ: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Гармонизация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</a:rPr>
              <a:t>развития творческой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личности;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Развитие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</a:rPr>
              <a:t>познавательных способностей и познавательной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Сохранение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</a:rPr>
              <a:t>традиций, возвращение к исконно духовным ценностям; патриотическое воспитание граждан своего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Отечества;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</a:rPr>
              <a:t>Формирование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</a:rPr>
              <a:t>толерантности, уважение к другим культурам.</a:t>
            </a:r>
          </a:p>
          <a:p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62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3"/>
            <a:ext cx="7306971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Якутская посуда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4" descr="RIMG000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114"/>
          <a:stretch/>
        </p:blipFill>
        <p:spPr>
          <a:xfrm>
            <a:off x="683568" y="1052736"/>
            <a:ext cx="7704856" cy="532859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938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Женские украшения из бересты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8" descr="RIMG001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75"/>
          <a:stretch/>
        </p:blipFill>
        <p:spPr>
          <a:xfrm>
            <a:off x="827584" y="1196752"/>
            <a:ext cx="7560840" cy="496855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85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712968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Рыболовные снасти, </a:t>
            </a:r>
            <a:r>
              <a:rPr lang="ru-RU" dirty="0" err="1" smtClean="0">
                <a:solidFill>
                  <a:srgbClr val="FF0000"/>
                </a:solidFill>
              </a:rPr>
              <a:t>талкы</a:t>
            </a:r>
            <a:r>
              <a:rPr lang="ru-RU" dirty="0" smtClean="0">
                <a:solidFill>
                  <a:srgbClr val="FF0000"/>
                </a:solidFill>
              </a:rPr>
              <a:t>-кожемяка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8" descr="S50004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052736"/>
            <a:ext cx="7848872" cy="525658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59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675724"/>
            <a:ext cx="9289032" cy="4697492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  Мини - музеи</a:t>
            </a:r>
            <a:b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  </a:t>
            </a:r>
            <a:r>
              <a:rPr lang="ru-RU" sz="6000" b="1" dirty="0" smtClean="0">
                <a:solidFill>
                  <a:schemeClr val="accent4">
                    <a:lumMod val="50000"/>
                  </a:schemeClr>
                </a:solidFill>
              </a:rPr>
              <a:t>детского сада</a:t>
            </a:r>
            <a:endParaRPr lang="ru-RU" sz="6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0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1521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КЛАДОВАЯ ЛЕСА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12" descr="S500048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196752"/>
            <a:ext cx="7920880" cy="5400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7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7"/>
            <a:ext cx="7125113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Цели и задачи: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08912" cy="511256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Познакомить детей с экспозицией, вызвать интерес, любознательность.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Уточнить </a:t>
            </a:r>
            <a:r>
              <a:rPr lang="ru-RU" sz="2400" dirty="0">
                <a:solidFill>
                  <a:srgbClr val="FF0000"/>
                </a:solidFill>
              </a:rPr>
              <a:t>и расширить представление детей о лесе.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Формировать </a:t>
            </a:r>
            <a:r>
              <a:rPr lang="ru-RU" sz="2400" dirty="0">
                <a:solidFill>
                  <a:srgbClr val="FF0000"/>
                </a:solidFill>
              </a:rPr>
              <a:t>у детей бережное отношение к природе родного поселка.        </a:t>
            </a:r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531440"/>
            <a:ext cx="7125113" cy="198762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Коллекция веток, шишек.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6" descr="RIMG00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124744"/>
            <a:ext cx="7920880" cy="5400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7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11967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Ароматные мешочки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38781008"/>
              </p:ext>
            </p:extLst>
          </p:nvPr>
        </p:nvGraphicFramePr>
        <p:xfrm>
          <a:off x="683568" y="1124744"/>
          <a:ext cx="7958509" cy="5400600"/>
        </p:xfrm>
        <a:graphic>
          <a:graphicData uri="http://schemas.openxmlformats.org/presentationml/2006/ole">
            <p:oleObj spid="_x0000_s19466" name="Фотография Photo Editor" r:id="rId3" imgW="6095238" imgH="4571429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3000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12687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ЗЕЛЕНАЯ АПТЕКА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E:\RIMG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268760"/>
            <a:ext cx="7992888" cy="5184576"/>
          </a:xfrm>
          <a:noFill/>
        </p:spPr>
      </p:pic>
    </p:spTree>
    <p:extLst>
      <p:ext uri="{BB962C8B-B14F-4D97-AF65-F5344CB8AC3E}">
        <p14:creationId xmlns="" xmlns:p14="http://schemas.microsoft.com/office/powerpoint/2010/main" val="38946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0081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Цели и задачи: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FF0000"/>
                </a:solidFill>
              </a:rPr>
              <a:t> Воспитывать интерес к окружающему: дать представление о том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  <a:r>
              <a:rPr lang="ru-RU" sz="2400" dirty="0">
                <a:solidFill>
                  <a:srgbClr val="FF0000"/>
                </a:solidFill>
              </a:rPr>
              <a:t>что поселок </a:t>
            </a:r>
            <a:r>
              <a:rPr lang="ru-RU" sz="2400" dirty="0" err="1">
                <a:solidFill>
                  <a:srgbClr val="FF0000"/>
                </a:solidFill>
              </a:rPr>
              <a:t>Маган</a:t>
            </a:r>
            <a:r>
              <a:rPr lang="ru-RU" sz="2400" dirty="0">
                <a:solidFill>
                  <a:srgbClr val="FF0000"/>
                </a:solidFill>
              </a:rPr>
              <a:t> богат растительным миром.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Развивать познавательную активность детей в процессе представлений  о лекарственных растениях.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FF0000"/>
                </a:solidFill>
              </a:rPr>
              <a:t>Поддерживать интерес к </a:t>
            </a:r>
            <a:r>
              <a:rPr lang="ru-RU" sz="2400" dirty="0">
                <a:solidFill>
                  <a:srgbClr val="FF0000"/>
                </a:solidFill>
              </a:rPr>
              <a:t>исследовательской деятельности.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 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3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009651" y="260350"/>
            <a:ext cx="7124700" cy="720725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rgbClr val="C00000"/>
                </a:solidFill>
                <a:cs typeface="Trebuchet MS" pitchFamily="34" charset="0"/>
              </a:rPr>
              <a:t>Фито - бар</a:t>
            </a:r>
          </a:p>
        </p:txBody>
      </p:sp>
      <p:pic>
        <p:nvPicPr>
          <p:cNvPr id="4099" name="Picture 2" descr="E:\RIMG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458" y="1125538"/>
            <a:ext cx="8209085" cy="5327650"/>
          </a:xfrm>
          <a:noFill/>
        </p:spPr>
      </p:pic>
    </p:spTree>
    <p:extLst>
      <p:ext uri="{BB962C8B-B14F-4D97-AF65-F5344CB8AC3E}">
        <p14:creationId xmlns="" xmlns:p14="http://schemas.microsoft.com/office/powerpoint/2010/main" val="40130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11967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Мини-музей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«История </a:t>
            </a:r>
            <a:r>
              <a:rPr lang="ru-RU" dirty="0" err="1" smtClean="0">
                <a:solidFill>
                  <a:srgbClr val="C00000"/>
                </a:solidFill>
              </a:rPr>
              <a:t>Магана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5" descr="S50004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268760"/>
            <a:ext cx="7776863" cy="532859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42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Цели и задачи: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endParaRPr lang="ru-RU" sz="38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3800" dirty="0" smtClean="0">
                <a:solidFill>
                  <a:srgbClr val="FF0000"/>
                </a:solidFill>
              </a:rPr>
              <a:t>Расширение </a:t>
            </a:r>
            <a:r>
              <a:rPr lang="ru-RU" sz="3800" dirty="0">
                <a:solidFill>
                  <a:srgbClr val="FF0000"/>
                </a:solidFill>
              </a:rPr>
              <a:t>сферы образования через приобщение к музейной </a:t>
            </a:r>
            <a:r>
              <a:rPr lang="ru-RU" sz="3800" dirty="0" smtClean="0">
                <a:solidFill>
                  <a:srgbClr val="FF0000"/>
                </a:solidFill>
              </a:rPr>
              <a:t>педагогике;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800" dirty="0" smtClean="0">
                <a:solidFill>
                  <a:srgbClr val="FF0000"/>
                </a:solidFill>
              </a:rPr>
              <a:t>Гармонизация </a:t>
            </a:r>
            <a:r>
              <a:rPr lang="ru-RU" sz="3800" dirty="0">
                <a:solidFill>
                  <a:srgbClr val="FF0000"/>
                </a:solidFill>
              </a:rPr>
              <a:t>развития творческой личности</a:t>
            </a:r>
            <a:r>
              <a:rPr lang="ru-RU" sz="3800" dirty="0" smtClean="0">
                <a:solidFill>
                  <a:srgbClr val="FF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800" dirty="0" smtClean="0">
                <a:solidFill>
                  <a:srgbClr val="FF0000"/>
                </a:solidFill>
              </a:rPr>
              <a:t>Развитие </a:t>
            </a:r>
            <a:r>
              <a:rPr lang="ru-RU" sz="3800" dirty="0">
                <a:solidFill>
                  <a:srgbClr val="FF0000"/>
                </a:solidFill>
              </a:rPr>
              <a:t>познавательных способностей и познавательной </a:t>
            </a:r>
            <a:r>
              <a:rPr lang="ru-RU" sz="3800" dirty="0" smtClean="0">
                <a:solidFill>
                  <a:srgbClr val="FF0000"/>
                </a:solidFill>
              </a:rPr>
              <a:t>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800" dirty="0" smtClean="0">
                <a:solidFill>
                  <a:srgbClr val="FF0000"/>
                </a:solidFill>
              </a:rPr>
              <a:t>Сохранение </a:t>
            </a:r>
            <a:r>
              <a:rPr lang="ru-RU" sz="3800" dirty="0">
                <a:solidFill>
                  <a:srgbClr val="FF0000"/>
                </a:solidFill>
              </a:rPr>
              <a:t>традиций, возвращение к исконно духовным ценностям; патриотическое воспитание граждан своего </a:t>
            </a:r>
            <a:r>
              <a:rPr lang="ru-RU" sz="3800" dirty="0" smtClean="0">
                <a:solidFill>
                  <a:srgbClr val="FF0000"/>
                </a:solidFill>
              </a:rPr>
              <a:t>Отечества;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800" dirty="0">
                <a:solidFill>
                  <a:srgbClr val="FF0000"/>
                </a:solidFill>
              </a:rPr>
              <a:t>Ф</a:t>
            </a:r>
            <a:r>
              <a:rPr lang="ru-RU" sz="3800" dirty="0" smtClean="0">
                <a:solidFill>
                  <a:srgbClr val="FF0000"/>
                </a:solidFill>
              </a:rPr>
              <a:t>ормирование </a:t>
            </a:r>
            <a:r>
              <a:rPr lang="ru-RU" sz="3800" dirty="0">
                <a:solidFill>
                  <a:srgbClr val="FF0000"/>
                </a:solidFill>
              </a:rPr>
              <a:t>интереса к истории родного села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7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2"/>
            <a:ext cx="7667014" cy="93610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Экспозиция «Ветераны авиации»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5" descr="S500043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1" y="1124744"/>
            <a:ext cx="7992888" cy="532859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41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087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 smtClean="0"/>
              <a:t> 	</a:t>
            </a:r>
            <a:r>
              <a:rPr lang="ru-RU" sz="1300" dirty="0" smtClean="0"/>
              <a:t>Музейной педагогикой детский сад №69 «Брусничка» начал          заниматься в 2005 году. </a:t>
            </a:r>
          </a:p>
          <a:p>
            <a:pPr marL="0" indent="0" algn="just">
              <a:buNone/>
            </a:pPr>
            <a:r>
              <a:rPr lang="ru-RU" sz="1300" dirty="0" smtClean="0"/>
              <a:t> В настоящее время экспозиция состоит из следующих разделов: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</a:rPr>
              <a:t>Мини-музей «Русская изба». </a:t>
            </a:r>
            <a:r>
              <a:rPr lang="ru-RU" sz="1300" dirty="0" smtClean="0"/>
              <a:t>В красном углу избы икона, на столе старинный самовар, на русской печке ухват, чугунки, здесь же висят лапти, связки лука и чеснока.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</a:rPr>
              <a:t>Мини- музей «Якутское подворье». </a:t>
            </a:r>
            <a:r>
              <a:rPr lang="ru-RU" sz="1300" dirty="0" smtClean="0">
                <a:solidFill>
                  <a:schemeClr val="tx1"/>
                </a:solidFill>
              </a:rPr>
              <a:t>В якутской юрте можно увидеть камелек и детскую люльку. На полках деревянная берестяная посуда, якутские национальные украшения из бересты, детские игрушки и многое другое.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rgbClr val="C00000"/>
                </a:solidFill>
              </a:rPr>
              <a:t>Мини-музей «История </a:t>
            </a:r>
            <a:r>
              <a:rPr lang="ru-RU" sz="1300" dirty="0" err="1" smtClean="0">
                <a:solidFill>
                  <a:srgbClr val="C00000"/>
                </a:solidFill>
              </a:rPr>
              <a:t>Магана</a:t>
            </a:r>
            <a:r>
              <a:rPr lang="ru-RU" sz="1300" dirty="0" smtClean="0">
                <a:solidFill>
                  <a:srgbClr val="C00000"/>
                </a:solidFill>
              </a:rPr>
              <a:t>». </a:t>
            </a:r>
            <a:r>
              <a:rPr lang="ru-RU" sz="1300" dirty="0" smtClean="0">
                <a:solidFill>
                  <a:schemeClr val="tx1"/>
                </a:solidFill>
              </a:rPr>
              <a:t>В этой экспозиции представлено множество фотографий и материалов о истории </a:t>
            </a:r>
            <a:r>
              <a:rPr lang="ru-RU" sz="1300" dirty="0" err="1" smtClean="0">
                <a:solidFill>
                  <a:schemeClr val="tx1"/>
                </a:solidFill>
              </a:rPr>
              <a:t>Магана</a:t>
            </a:r>
            <a:r>
              <a:rPr lang="ru-RU" sz="1300" dirty="0" smtClean="0">
                <a:solidFill>
                  <a:schemeClr val="tx1"/>
                </a:solidFill>
              </a:rPr>
              <a:t>, о авиации, сельском хозяйстве, наших замечательных земляках, которые жили и работали в </a:t>
            </a:r>
            <a:r>
              <a:rPr lang="ru-RU" sz="1300" dirty="0" err="1" smtClean="0">
                <a:solidFill>
                  <a:schemeClr val="tx1"/>
                </a:solidFill>
              </a:rPr>
              <a:t>Магане</a:t>
            </a:r>
            <a:r>
              <a:rPr lang="ru-RU" sz="13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rgbClr val="C00000"/>
                </a:solidFill>
              </a:rPr>
              <a:t>Мини-музей «Зеленая аптека». </a:t>
            </a:r>
            <a:r>
              <a:rPr lang="ru-RU" sz="1300" dirty="0" smtClean="0">
                <a:solidFill>
                  <a:schemeClr val="tx1"/>
                </a:solidFill>
              </a:rPr>
              <a:t>В нем представлены лекарственные растения, которые произрастают в нашем регионе. Экспозиция из сухих трав очень хрупкая, поэтому она создается заново ежегодно.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rgbClr val="C00000"/>
                </a:solidFill>
              </a:rPr>
              <a:t>Мини-музей «Кладовая леса». </a:t>
            </a:r>
            <a:r>
              <a:rPr lang="ru-RU" sz="1300" dirty="0" smtClean="0">
                <a:solidFill>
                  <a:schemeClr val="tx1"/>
                </a:solidFill>
              </a:rPr>
              <a:t>В нем представлены природные материалы окрестностей </a:t>
            </a:r>
            <a:r>
              <a:rPr lang="ru-RU" sz="1300" dirty="0" err="1" smtClean="0">
                <a:solidFill>
                  <a:schemeClr val="tx1"/>
                </a:solidFill>
              </a:rPr>
              <a:t>Магана</a:t>
            </a:r>
            <a:r>
              <a:rPr lang="ru-RU" sz="1300" dirty="0" smtClean="0">
                <a:solidFill>
                  <a:schemeClr val="tx1"/>
                </a:solidFill>
              </a:rPr>
              <a:t>: ветки, листья, шишки, хвои деревьев и кустарников.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rgbClr val="C00000"/>
                </a:solidFill>
              </a:rPr>
              <a:t>«Мини-музей часов». </a:t>
            </a:r>
            <a:r>
              <a:rPr lang="ru-RU" sz="1300" dirty="0" smtClean="0">
                <a:solidFill>
                  <a:schemeClr val="tx1"/>
                </a:solidFill>
              </a:rPr>
              <a:t>В данной экспозиции  около ста часов: настенных, настольных; ручных самых различных видов: механических, электронных, кварцевых.</a:t>
            </a:r>
          </a:p>
          <a:p>
            <a:pPr marL="0" indent="0" algn="just">
              <a:buNone/>
            </a:pPr>
            <a:r>
              <a:rPr lang="ru-RU" sz="1300" dirty="0" smtClean="0">
                <a:solidFill>
                  <a:schemeClr val="tx1"/>
                </a:solidFill>
              </a:rPr>
              <a:t>	В 2009 году из </a:t>
            </a:r>
            <a:r>
              <a:rPr lang="ru-RU" sz="1300" dirty="0" err="1" smtClean="0">
                <a:solidFill>
                  <a:schemeClr val="tx1"/>
                </a:solidFill>
              </a:rPr>
              <a:t>Магана</a:t>
            </a:r>
            <a:r>
              <a:rPr lang="ru-RU" sz="1300" dirty="0" smtClean="0">
                <a:solidFill>
                  <a:schemeClr val="tx1"/>
                </a:solidFill>
              </a:rPr>
              <a:t> уехала семья Лютиковых, которые передали в детский сад свои коллекции календарей и значков. Из этих коллекций созданы: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rgbClr val="C00000"/>
                </a:solidFill>
              </a:rPr>
              <a:t>«Мини-музей календарей». </a:t>
            </a:r>
            <a:r>
              <a:rPr lang="ru-RU" sz="1300" dirty="0" smtClean="0">
                <a:solidFill>
                  <a:schemeClr val="tx1"/>
                </a:solidFill>
              </a:rPr>
              <a:t>В экспозиции 245 карманных календарей с 1965 года.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rgbClr val="C00000"/>
                </a:solidFill>
              </a:rPr>
              <a:t>«Мини-музей значков». </a:t>
            </a:r>
            <a:r>
              <a:rPr lang="ru-RU" sz="1300" dirty="0" smtClean="0">
                <a:solidFill>
                  <a:schemeClr val="tx1"/>
                </a:solidFill>
              </a:rPr>
              <a:t>В коллекции более 100 значков разной тематики.</a:t>
            </a:r>
            <a:endParaRPr lang="ru-RU" sz="13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0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-99391"/>
            <a:ext cx="7125113" cy="12961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Экскурсия по музею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воспитатель\Desktop\P101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632848" cy="5112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67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22413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«РУССКАЯ ИЗБА»</a:t>
            </a:r>
            <a:endParaRPr lang="ru-R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6" descr="S50004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340768"/>
            <a:ext cx="7776864" cy="511256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01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Цели и задачи: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908720"/>
            <a:ext cx="7125112" cy="56886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Расширение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сферы образования через приобщение к музейной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педагогике;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Гармонизация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развития творческой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личности;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Развитие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познавательных способностей и познавательной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Сохранение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традиций, возвращение к исконно духовным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ценностям;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П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атриотическое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воспитание граждан своего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Отечества;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Формирование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толерантности, уважение к другим культурам.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18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76470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Красный угол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6" descr="S50004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836712"/>
            <a:ext cx="7992888" cy="576064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83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60649"/>
            <a:ext cx="3869158" cy="5760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Русская печь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92066" y="260649"/>
            <a:ext cx="3828406" cy="5760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Утварь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воспитатель\Desktop\русская культура\S5000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520" y="1628802"/>
            <a:ext cx="5256583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оспитатель\Desktop\русская культура\S500158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99"/>
          <a:stretch/>
        </p:blipFill>
        <p:spPr bwMode="auto">
          <a:xfrm>
            <a:off x="4788024" y="1052736"/>
            <a:ext cx="4104455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25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0801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Музыкальные инструменты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воспитатель\Desktop\русская культура\S500156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7590"/>
          <a:stretch/>
        </p:blipFill>
        <p:spPr bwMode="auto">
          <a:xfrm>
            <a:off x="683568" y="1268760"/>
            <a:ext cx="7992888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44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4625"/>
            <a:ext cx="7125113" cy="11521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Старинный сундук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воспитатель\Desktop\русская культура\S50015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030"/>
          <a:stretch/>
        </p:blipFill>
        <p:spPr bwMode="auto">
          <a:xfrm>
            <a:off x="683568" y="1124744"/>
            <a:ext cx="7776864" cy="5112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94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210</TotalTime>
  <Words>160</Words>
  <Application>Microsoft Office PowerPoint</Application>
  <PresentationFormat>Экран (4:3)</PresentationFormat>
  <Paragraphs>69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Spring</vt:lpstr>
      <vt:lpstr>Фотография Photo Editor</vt:lpstr>
      <vt:lpstr>МБДОУ Детский сад №69 «Брусничка»</vt:lpstr>
      <vt:lpstr>   Мини - музеи    детского сада</vt:lpstr>
      <vt:lpstr>Слайд 3</vt:lpstr>
      <vt:lpstr>«РУССКАЯ ИЗБА»</vt:lpstr>
      <vt:lpstr>Цели и задачи:</vt:lpstr>
      <vt:lpstr>Красный угол </vt:lpstr>
      <vt:lpstr>Слайд 7</vt:lpstr>
      <vt:lpstr>Музыкальные инструменты</vt:lpstr>
      <vt:lpstr>Старинный сундук</vt:lpstr>
      <vt:lpstr>Глиняная посуда</vt:lpstr>
      <vt:lpstr>Слайд 11</vt:lpstr>
      <vt:lpstr>Лапти </vt:lpstr>
      <vt:lpstr>Чугунный утюг</vt:lpstr>
      <vt:lpstr>Чугунки</vt:lpstr>
      <vt:lpstr>«ЯКУТСКОЕ ПОДВОРЬЕ»</vt:lpstr>
      <vt:lpstr>ЦЕЛИ И ЗАДАЧИ:</vt:lpstr>
      <vt:lpstr>Якутская посуда</vt:lpstr>
      <vt:lpstr>Женские украшения из бересты</vt:lpstr>
      <vt:lpstr>Рыболовные снасти, талкы-кожемяка</vt:lpstr>
      <vt:lpstr>КЛАДОВАЯ ЛЕСА</vt:lpstr>
      <vt:lpstr>Цели и задачи:</vt:lpstr>
      <vt:lpstr>Коллекция веток, шишек.</vt:lpstr>
      <vt:lpstr>Ароматные мешочки</vt:lpstr>
      <vt:lpstr>ЗЕЛЕНАЯ АПТЕКА</vt:lpstr>
      <vt:lpstr>Цели и задачи:</vt:lpstr>
      <vt:lpstr>Фито - бар</vt:lpstr>
      <vt:lpstr>Мини-музей  «История Магана»</vt:lpstr>
      <vt:lpstr>Цели и задачи:</vt:lpstr>
      <vt:lpstr>Экспозиция «Ветераны авиации»</vt:lpstr>
      <vt:lpstr>Экскурсия по музею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№69 «Брусничка»</dc:title>
  <dc:creator>воспитатель</dc:creator>
  <cp:lastModifiedBy>Ярцева</cp:lastModifiedBy>
  <cp:revision>24</cp:revision>
  <dcterms:created xsi:type="dcterms:W3CDTF">2013-10-23T03:48:25Z</dcterms:created>
  <dcterms:modified xsi:type="dcterms:W3CDTF">2017-10-16T01:30:03Z</dcterms:modified>
</cp:coreProperties>
</file>