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34177DF-02E2-41FF-ADF1-8723E12E6917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B68E5FDA-10C9-4B27-B8EE-37A5AE49CB4C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C14"/>
    <a:srgbClr val="C7FBCD"/>
    <a:srgbClr val="FB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B104-8422-479C-A7A7-3476ECD4D4CC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E6AB-6B58-4F15-B9E4-EDE89EA8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E6AB-6B58-4F15-B9E4-EDE89EA892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3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2E3AC0-D497-420C-A0BA-861D3F75CCB1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B0DF5B-B16E-4C79-A627-746782B724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«Оформление родительского уголка в группе»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Составила: воспитатель первой квалификационной категории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Бессарабова Н.А.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9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6" y="908720"/>
            <a:ext cx="3689348" cy="5498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6672"/>
            <a:ext cx="3672408" cy="5419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34808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960440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9733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896544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31" y="2492896"/>
            <a:ext cx="1779369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40" y="332656"/>
            <a:ext cx="1893612" cy="201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92896"/>
            <a:ext cx="1902881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1" y="260648"/>
            <a:ext cx="431292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4842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392488" cy="633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199326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709"/>
            <a:ext cx="4327319" cy="61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1709"/>
            <a:ext cx="42418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4600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434782" cy="61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33526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779"/>
            <a:ext cx="3945448" cy="55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4042575" cy="57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376290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158720" cy="57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9578"/>
            <a:ext cx="4295394" cy="57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371205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Информационный стенд «Для Вас родители»</a:t>
            </a:r>
          </a:p>
          <a:p>
            <a:r>
              <a:rPr lang="ru-RU" dirty="0" smtClean="0"/>
              <a:t>Правила для родителей</a:t>
            </a:r>
          </a:p>
          <a:p>
            <a:r>
              <a:rPr lang="ru-RU" dirty="0" smtClean="0"/>
              <a:t>Сетка непосредственной образовательной деятельности</a:t>
            </a:r>
          </a:p>
          <a:p>
            <a:r>
              <a:rPr lang="ru-RU" dirty="0" smtClean="0"/>
              <a:t>Режим дня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родительского уголка: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Самое интересное для </a:t>
            </a:r>
            <a:r>
              <a:rPr lang="ru-RU" sz="6700" dirty="0" smtClean="0">
                <a:solidFill>
                  <a:srgbClr val="FF0000"/>
                </a:solidFill>
              </a:rPr>
              <a:t>родителей</a:t>
            </a:r>
            <a:endParaRPr lang="ru-RU" sz="6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Творчество , творенье их детей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Лепка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Аппликация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</a:t>
            </a:r>
            <a:r>
              <a:rPr lang="ru-RU" dirty="0" smtClean="0">
                <a:solidFill>
                  <a:srgbClr val="1E9C14"/>
                </a:solidFill>
              </a:rPr>
              <a:t>Рисование </a:t>
            </a:r>
            <a:endParaRPr lang="ru-RU" dirty="0">
              <a:solidFill>
                <a:srgbClr val="1E9C1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5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280000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34934"/>
            <a:ext cx="5015928" cy="37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472000" cy="41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2" y="2636912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 так же не мало важно выставки совместная работа детей и родителей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560000" cy="342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272000" cy="3204000"/>
          </a:xfrm>
        </p:spPr>
      </p:pic>
    </p:spTree>
    <p:extLst>
      <p:ext uri="{BB962C8B-B14F-4D97-AF65-F5344CB8AC3E}">
        <p14:creationId xmlns:p14="http://schemas.microsoft.com/office/powerpoint/2010/main" val="245671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37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327"/>
            <a:ext cx="8280920" cy="6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здоровья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78922"/>
            <a:ext cx="2601680" cy="1869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348879"/>
            <a:ext cx="2808311" cy="4176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64904"/>
            <a:ext cx="42484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5"/>
            <a:ext cx="3240360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444240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86435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3728" y="764704"/>
            <a:ext cx="5616624" cy="48245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 так же:</a:t>
            </a:r>
          </a:p>
          <a:p>
            <a:r>
              <a:rPr lang="ru-RU" sz="4000" dirty="0" smtClean="0"/>
              <a:t>Поздравляем!</a:t>
            </a:r>
          </a:p>
          <a:p>
            <a:r>
              <a:rPr lang="ru-RU" sz="2800" dirty="0" smtClean="0"/>
              <a:t>Меню</a:t>
            </a:r>
          </a:p>
          <a:p>
            <a:r>
              <a:rPr lang="ru-RU" sz="4000" dirty="0" smtClean="0"/>
              <a:t>Объявления</a:t>
            </a:r>
          </a:p>
          <a:p>
            <a:r>
              <a:rPr lang="ru-RU" sz="4000" dirty="0" smtClean="0"/>
              <a:t>Советы и рекомендации для родителей</a:t>
            </a:r>
          </a:p>
          <a:p>
            <a:r>
              <a:rPr lang="ru-RU" sz="4000" dirty="0" smtClean="0"/>
              <a:t>Уголок забытых вещей</a:t>
            </a:r>
          </a:p>
          <a:p>
            <a:r>
              <a:rPr lang="ru-RU" sz="4000" dirty="0" smtClean="0"/>
              <a:t>Папки передвижки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438405" cy="2261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63466"/>
            <a:ext cx="3970020" cy="4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654152" cy="4959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8" y="260648"/>
            <a:ext cx="3810000" cy="5387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5256584" cy="34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206503" cy="511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3249136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347864" cy="48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89</Words>
  <Application>Microsoft Office PowerPoint</Application>
  <PresentationFormat>Экран (4:3)</PresentationFormat>
  <Paragraphs>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на тему: «Оформление родительского уголка в группе»</vt:lpstr>
      <vt:lpstr>Содержание родительского уголка:</vt:lpstr>
      <vt:lpstr>Презентация PowerPoint</vt:lpstr>
      <vt:lpstr>Уголок здоровья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Самое интересное для родителей</vt:lpstr>
      <vt:lpstr>Презентация PowerPoint</vt:lpstr>
      <vt:lpstr>Презентация PowerPoint</vt:lpstr>
      <vt:lpstr>А так же не мало важно выставки совместная работа детей и родителей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«Оформление родительского уголка в группе»</dc:title>
  <dc:creator>Home</dc:creator>
  <cp:lastModifiedBy>Home</cp:lastModifiedBy>
  <cp:revision>16</cp:revision>
  <dcterms:created xsi:type="dcterms:W3CDTF">2016-05-22T13:11:46Z</dcterms:created>
  <dcterms:modified xsi:type="dcterms:W3CDTF">2016-05-23T02:30:11Z</dcterms:modified>
</cp:coreProperties>
</file>