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1"/>
  </p:sldMasterIdLst>
  <p:sldIdLst>
    <p:sldId id="256" r:id="rId2"/>
    <p:sldId id="257" r:id="rId3"/>
    <p:sldId id="258" r:id="rId4"/>
    <p:sldId id="261" r:id="rId5"/>
    <p:sldId id="259" r:id="rId6"/>
    <p:sldId id="260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185" autoAdjust="0"/>
  </p:normalViewPr>
  <p:slideViewPr>
    <p:cSldViewPr snapToGrid="0">
      <p:cViewPr varScale="1">
        <p:scale>
          <a:sx n="84" d="100"/>
          <a:sy n="84" d="100"/>
        </p:scale>
        <p:origin x="37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CFFCE7-A430-4813-B467-60D42464E8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C5C261E-40C1-49B8-983A-7AB6D25034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557F26C-C5D2-45AA-9192-1B2599B73D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DF262-5A62-4FC3-9973-A05E228C0BEE}" type="datetimeFigureOut">
              <a:rPr lang="ru-RU" smtClean="0"/>
              <a:t>02.05.2026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8765F99-B0C4-4AA4-B821-60E0AF38A8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3F7EE8C-C032-4F1B-9C73-26C415865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62778-73F4-43B3-BB7D-53E1D61E15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43782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F968AC-9389-4120-86D9-080F3CB936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33CFD33-34D9-42D4-9CC6-A5ECE6ECD9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2F25639-1C5B-41D1-A563-123CCDF56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DF262-5A62-4FC3-9973-A05E228C0BEE}" type="datetimeFigureOut">
              <a:rPr lang="ru-RU" smtClean="0"/>
              <a:t>02.05.2026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9A80104-A7BD-4DBE-B818-4BA603CE3B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FB1FE45-D315-4F43-A421-09FE3FD91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62778-73F4-43B3-BB7D-53E1D61E15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7663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EBC2C4F-E7C6-4BED-83A6-D9ECC7123E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809F30F-6698-4F7A-99A0-5050417801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B3F9D4F-CE97-4766-B7C2-78151A4970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DF262-5A62-4FC3-9973-A05E228C0BEE}" type="datetimeFigureOut">
              <a:rPr lang="ru-RU" smtClean="0"/>
              <a:t>02.05.2026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114C531-C321-492D-AEEC-BF5E156404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512E3B9-8F4A-4300-A778-D0ADAFC6D2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62778-73F4-43B3-BB7D-53E1D61E15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9405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7A0403-0026-4042-AA75-6297028D29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006345F-88AE-48D4-9648-A823537A1E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44571C6-6881-4152-80A9-D6B725235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DF262-5A62-4FC3-9973-A05E228C0BEE}" type="datetimeFigureOut">
              <a:rPr lang="ru-RU" smtClean="0"/>
              <a:t>02.05.2026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AE9F33E-A37F-41CA-B6B4-9E4800F873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CDF214C-CAD2-4FEF-BCDB-AF55D0B96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62778-73F4-43B3-BB7D-53E1D61E15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1340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D5833E-6275-4627-9FF5-1B5FB07B4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AF1D234-1531-4D0B-8A9D-087D4BFFD3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E849284-DF84-4E1E-A3AC-22B26139D3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DF262-5A62-4FC3-9973-A05E228C0BEE}" type="datetimeFigureOut">
              <a:rPr lang="ru-RU" smtClean="0"/>
              <a:t>02.05.2026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F2E3856-547D-4A07-9882-7168BC4F1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5ACF55A-D998-45A5-B927-EFE5DF1C3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62778-73F4-43B3-BB7D-53E1D61E15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1028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86BB4A-3F34-45D1-B9C9-C02C5C69E3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DC8C091-6CB9-4C4B-85BC-FEC4BD0311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BE8A964-70BB-4E46-8350-64264F2FB4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CE959B6-1F08-4C03-89B1-55B42393BC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DF262-5A62-4FC3-9973-A05E228C0BEE}" type="datetimeFigureOut">
              <a:rPr lang="ru-RU" smtClean="0"/>
              <a:t>02.05.2026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CBD8172-35C6-4C77-A9FA-735F327A71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00201C6-FCAF-456A-865B-16DE426E70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62778-73F4-43B3-BB7D-53E1D61E15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88528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BE2550-BC21-437E-9975-5EA9DDD063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9CBCABA-96C6-4084-8F41-FBC39CF517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D8EED7C-721C-4064-83E4-D997C7D237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EF330E9-8827-4978-9101-3AE7C5630F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614883A-E796-46AF-AA6D-F67E4ED243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0626B90-24E3-447C-879C-F31C21849E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DF262-5A62-4FC3-9973-A05E228C0BEE}" type="datetimeFigureOut">
              <a:rPr lang="ru-RU" smtClean="0"/>
              <a:t>02.05.2026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9136039-BCF7-440F-9ED2-ECD81D961C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54AF0DC-884B-4042-A629-3BBFBA133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62778-73F4-43B3-BB7D-53E1D61E15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51562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C82D72-0FAE-43BE-9B32-73D995899A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1039AA7-06FA-4812-BB5F-B12EBCF99D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DF262-5A62-4FC3-9973-A05E228C0BEE}" type="datetimeFigureOut">
              <a:rPr lang="ru-RU" smtClean="0"/>
              <a:t>02.05.2026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E7BD958-B4E0-45D1-AD3B-DE791E8DD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AB40785-EEA6-4242-BA51-E4C98A2B7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62778-73F4-43B3-BB7D-53E1D61E15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4198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0CB6F86-0C87-4552-8B09-E557B4AADD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DF262-5A62-4FC3-9973-A05E228C0BEE}" type="datetimeFigureOut">
              <a:rPr lang="ru-RU" smtClean="0"/>
              <a:t>02.05.2026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F95968E-28D7-4791-9FBD-C070F45F3B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3470F5C-33F2-4DDA-8FD2-A7B6A575B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62778-73F4-43B3-BB7D-53E1D61E15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93300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04B2D5-A67E-43FF-A5D4-293B24753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45B56FA-F240-4C1C-BF47-5BD76BA7D0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C2FEF40-061E-432C-A79F-5675D6D6AB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A710690-E533-4FED-9A31-B5CB6F1E69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DF262-5A62-4FC3-9973-A05E228C0BEE}" type="datetimeFigureOut">
              <a:rPr lang="ru-RU" smtClean="0"/>
              <a:t>02.05.2026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86B7E95-4E0E-4AA0-BA60-4076B8C1B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DCBA93D-11C3-47BE-AC01-10A260C75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62778-73F4-43B3-BB7D-53E1D61E15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7075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D8E7D2-CC28-40D8-9FD5-440A97CE70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CEA5ADE-942B-4F05-9DD0-6B907567EA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B7AD03C-ADFD-4BB0-AA60-2BAC7A9F4D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C69F7FC-D5B7-448C-94B5-ABC9807D13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DF262-5A62-4FC3-9973-A05E228C0BEE}" type="datetimeFigureOut">
              <a:rPr lang="ru-RU" smtClean="0"/>
              <a:t>02.05.2026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54A8E42-E281-4A96-8B22-8B48C8AEB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E863E94-F0A7-4412-871B-CBAD68FD5A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62778-73F4-43B3-BB7D-53E1D61E15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1666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43E014-BFA7-405D-97D3-A2D0075EB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8684D99-FFE5-42FE-A124-5DEB83FB79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FCEDC70-B510-44B6-BC5B-27112A2314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1DF262-5A62-4FC3-9973-A05E228C0BEE}" type="datetimeFigureOut">
              <a:rPr lang="ru-RU" smtClean="0"/>
              <a:t>02.05.2026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35F023E-4244-4001-A374-726569230E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9D2D799-A67A-4DBF-AE49-D7F899913E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862778-73F4-43B3-BB7D-53E1D61E15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2839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12F4F0B-C59C-47DF-AF9C-6C50E9D82E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75052" y="1450299"/>
            <a:ext cx="6518319" cy="1177026"/>
          </a:xfrm>
        </p:spPr>
        <p:txBody>
          <a:bodyPr>
            <a:noAutofit/>
          </a:bodyPr>
          <a:lstStyle/>
          <a:p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Береги планету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16D75E7-7581-4CBA-866A-F55D06D1D367}"/>
              </a:ext>
            </a:extLst>
          </p:cNvPr>
          <p:cNvSpPr txBox="1"/>
          <p:nvPr/>
        </p:nvSpPr>
        <p:spPr>
          <a:xfrm>
            <a:off x="1298629" y="510102"/>
            <a:ext cx="95947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МБДОУ №39, Славянского района, х.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Бараниковского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4CE6E4-A57E-4EF2-B54F-E6F3D3D9FB1D}"/>
              </a:ext>
            </a:extLst>
          </p:cNvPr>
          <p:cNvSpPr txBox="1"/>
          <p:nvPr/>
        </p:nvSpPr>
        <p:spPr>
          <a:xfrm>
            <a:off x="4230069" y="2982747"/>
            <a:ext cx="703346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воспитание бережного отношения к природе,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доброты к окружающему нас миру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CB7DC26-EAF8-4655-AE09-B97297941218}"/>
              </a:ext>
            </a:extLst>
          </p:cNvPr>
          <p:cNvSpPr txBox="1"/>
          <p:nvPr/>
        </p:nvSpPr>
        <p:spPr>
          <a:xfrm>
            <a:off x="4974375" y="5516901"/>
            <a:ext cx="62891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Выполнила: Воспитатель 2й  младшей группы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Бугаева Елена Николаевна</a:t>
            </a:r>
          </a:p>
        </p:txBody>
      </p:sp>
    </p:spTree>
    <p:extLst>
      <p:ext uri="{BB962C8B-B14F-4D97-AF65-F5344CB8AC3E}">
        <p14:creationId xmlns:p14="http://schemas.microsoft.com/office/powerpoint/2010/main" val="34818743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C3FA45-4D99-4ED8-B7AF-EDB5F88948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3130" y="833755"/>
            <a:ext cx="7825740" cy="1325563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надо беречь природу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375E162-0149-4D69-9968-31EE0C1D60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54275"/>
            <a:ext cx="10515600" cy="3009265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Идея  приобщения человека к природе существует уже очень давно. В педагогике выдающиеся мыслители прошлого Ж.Ж. Руссо и Я.А. Каменский видели в  природе  мощный источник развития ума и чувств. Природа способствует полноценному и всестороннему развитию личности ребенка, так как мы, так или иначе, являемся ее частью.</a:t>
            </a:r>
          </a:p>
        </p:txBody>
      </p:sp>
    </p:spTree>
    <p:extLst>
      <p:ext uri="{BB962C8B-B14F-4D97-AF65-F5344CB8AC3E}">
        <p14:creationId xmlns:p14="http://schemas.microsoft.com/office/powerpoint/2010/main" val="10896654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1BE396-912C-449B-9AAE-FF206A0CA1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0021"/>
            <a:ext cx="10515600" cy="1097279"/>
          </a:xfrm>
        </p:spPr>
        <p:txBody>
          <a:bodyPr>
            <a:normAutofit/>
          </a:bodyPr>
          <a:lstStyle/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ты можешь  сделать для охраны природы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7CBB507-A098-4120-8688-02D016BE57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820" y="1691641"/>
            <a:ext cx="5631180" cy="1737359"/>
          </a:xfrm>
        </p:spPr>
        <p:txBody>
          <a:bodyPr/>
          <a:lstStyle/>
          <a:p>
            <a:r>
              <a:rPr lang="ru-RU" dirty="0"/>
              <a:t>Всегда  убирайте мусор за  собой: не бросайте фантики, бумажки и прочие отходы на улице.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FC05B5E-A348-4477-8A90-2D0FD99968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2902" y="1257300"/>
            <a:ext cx="5040000" cy="5432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8749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27D4EE3A-4B36-498C-BDA9-6A06BEA4E1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10" r="14896"/>
          <a:stretch/>
        </p:blipFill>
        <p:spPr>
          <a:xfrm>
            <a:off x="5600700" y="1253331"/>
            <a:ext cx="6035040" cy="4351338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329ADB9-5D8A-40F9-97AB-02DD0115B321}"/>
              </a:ext>
            </a:extLst>
          </p:cNvPr>
          <p:cNvSpPr txBox="1"/>
          <p:nvPr/>
        </p:nvSpPr>
        <p:spPr>
          <a:xfrm>
            <a:off x="476250" y="1603514"/>
            <a:ext cx="481584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на фото проводят сортировку бытовых отходов.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Они в игровой форме разделяют пластик, стекло и метал, обучаясь  правилам экологически грамотного обращения с мусором.</a:t>
            </a:r>
          </a:p>
        </p:txBody>
      </p:sp>
    </p:spTree>
    <p:extLst>
      <p:ext uri="{BB962C8B-B14F-4D97-AF65-F5344CB8AC3E}">
        <p14:creationId xmlns:p14="http://schemas.microsoft.com/office/powerpoint/2010/main" val="36499368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00319F7-059A-4232-8BCA-FC0C545CF9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46097" y="1768475"/>
            <a:ext cx="4248150" cy="1329055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росток – это шаг к  чистому миру.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97D2318-A019-42C9-BE60-3009E89505A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00" b="23834"/>
          <a:stretch/>
        </p:blipFill>
        <p:spPr>
          <a:xfrm>
            <a:off x="6397754" y="640080"/>
            <a:ext cx="3904669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6477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14113E41-FC75-4AA9-BD75-0B72F21F75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3135" y="986711"/>
            <a:ext cx="2774524" cy="4884578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65B5374-399C-4755-8EE6-B8CBC52816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7674" y="986711"/>
            <a:ext cx="2774524" cy="488457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1EC01C0-5716-4613-A52E-A306E6CBD7F4}"/>
              </a:ext>
            </a:extLst>
          </p:cNvPr>
          <p:cNvSpPr txBox="1"/>
          <p:nvPr/>
        </p:nvSpPr>
        <p:spPr>
          <a:xfrm>
            <a:off x="479802" y="1424646"/>
            <a:ext cx="486331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Беречь одуванчики – значит беречь природу.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Ведь они кормят пчел и шмелей после долгой зимы.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Давайте будем беречь цветы и любоваться ими</a:t>
            </a:r>
          </a:p>
        </p:txBody>
      </p:sp>
    </p:spTree>
    <p:extLst>
      <p:ext uri="{BB962C8B-B14F-4D97-AF65-F5344CB8AC3E}">
        <p14:creationId xmlns:p14="http://schemas.microsoft.com/office/powerpoint/2010/main" val="738179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B6A6A8ED-572E-497D-9B3B-D3BE0ED127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1743" y="1089000"/>
            <a:ext cx="3633157" cy="4680000"/>
          </a:xfr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9C3B769-59A1-4053-91E1-6738C744C94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21" t="30125" r="321" b="31117"/>
          <a:stretch/>
        </p:blipFill>
        <p:spPr>
          <a:xfrm>
            <a:off x="4359519" y="1089000"/>
            <a:ext cx="3825244" cy="4680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A68857E-C544-4A57-93AE-C8C73E9107FC}"/>
              </a:ext>
            </a:extLst>
          </p:cNvPr>
          <p:cNvSpPr txBox="1"/>
          <p:nvPr/>
        </p:nvSpPr>
        <p:spPr>
          <a:xfrm>
            <a:off x="347295" y="1659285"/>
            <a:ext cx="382524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заключение нашего проекта мы  провели прогулку по экологической тропе, где мы учимся  любить и беречь природу родного края.</a:t>
            </a:r>
          </a:p>
        </p:txBody>
      </p:sp>
    </p:spTree>
    <p:extLst>
      <p:ext uri="{BB962C8B-B14F-4D97-AF65-F5344CB8AC3E}">
        <p14:creationId xmlns:p14="http://schemas.microsoft.com/office/powerpoint/2010/main" val="17813777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6B84957-1CC6-49A8-BAB0-C211C44EE2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9865"/>
            <a:ext cx="10515600" cy="4351338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Любовь к природе  начинается с детства. На дана возможность все уберечь, главное желание и труд. Вместе мы сможем сохранить наши природные  богатства.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живое вокруг нуждается в  нашей помощи. У нас есть возможность все спасти. Для этого достаточно сортировать мусор,  сажать новые цветы и деревья, а так же кормить птиц и помогать  животным.</a:t>
            </a:r>
          </a:p>
        </p:txBody>
      </p:sp>
    </p:spTree>
    <p:extLst>
      <p:ext uri="{BB962C8B-B14F-4D97-AF65-F5344CB8AC3E}">
        <p14:creationId xmlns:p14="http://schemas.microsoft.com/office/powerpoint/2010/main" val="5297800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EDE7DD-D8B2-4F81-92B7-88DEFCCD7B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0B2FAF8C-5133-422C-8E97-299B54E8AB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50881097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</TotalTime>
  <Words>264</Words>
  <Application>Microsoft Office PowerPoint</Application>
  <PresentationFormat>Широкоэкранный</PresentationFormat>
  <Paragraphs>19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Почему надо беречь природу?</vt:lpstr>
      <vt:lpstr>Что ты можешь  сделать для охраны природы?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</cp:revision>
  <dcterms:created xsi:type="dcterms:W3CDTF">2026-05-02T10:34:02Z</dcterms:created>
  <dcterms:modified xsi:type="dcterms:W3CDTF">2026-05-02T12:04:28Z</dcterms:modified>
</cp:coreProperties>
</file>