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4" r:id="rId6"/>
    <p:sldId id="263" r:id="rId7"/>
    <p:sldId id="262" r:id="rId8"/>
    <p:sldId id="261" r:id="rId9"/>
    <p:sldId id="260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C71E2F-49D3-4A15-AFCF-6AC17E14EAD2}" type="datetimeFigureOut">
              <a:rPr lang="ru-RU" smtClean="0"/>
              <a:t>07.12.2025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E6B380-947F-4DB7-A4EA-02B093FE87E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C71E2F-49D3-4A15-AFCF-6AC17E14EAD2}" type="datetimeFigureOut">
              <a:rPr lang="ru-RU" smtClean="0"/>
              <a:t>07.12.2025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E6B380-947F-4DB7-A4EA-02B093FE87E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C71E2F-49D3-4A15-AFCF-6AC17E14EAD2}" type="datetimeFigureOut">
              <a:rPr lang="ru-RU" smtClean="0"/>
              <a:t>07.12.2025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E6B380-947F-4DB7-A4EA-02B093FE87E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C71E2F-49D3-4A15-AFCF-6AC17E14EAD2}" type="datetimeFigureOut">
              <a:rPr lang="ru-RU" smtClean="0"/>
              <a:t>07.12.2025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E6B380-947F-4DB7-A4EA-02B093FE87E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C71E2F-49D3-4A15-AFCF-6AC17E14EAD2}" type="datetimeFigureOut">
              <a:rPr lang="ru-RU" smtClean="0"/>
              <a:t>07.12.2025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E6B380-947F-4DB7-A4EA-02B093FE87E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C71E2F-49D3-4A15-AFCF-6AC17E14EAD2}" type="datetimeFigureOut">
              <a:rPr lang="ru-RU" smtClean="0"/>
              <a:t>07.12.2025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E6B380-947F-4DB7-A4EA-02B093FE87E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C71E2F-49D3-4A15-AFCF-6AC17E14EAD2}" type="datetimeFigureOut">
              <a:rPr lang="ru-RU" smtClean="0"/>
              <a:t>07.12.2025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E6B380-947F-4DB7-A4EA-02B093FE87E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C71E2F-49D3-4A15-AFCF-6AC17E14EAD2}" type="datetimeFigureOut">
              <a:rPr lang="ru-RU" smtClean="0"/>
              <a:t>07.12.2025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E6B380-947F-4DB7-A4EA-02B093FE87E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C71E2F-49D3-4A15-AFCF-6AC17E14EAD2}" type="datetimeFigureOut">
              <a:rPr lang="ru-RU" smtClean="0"/>
              <a:t>07.12.2025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E6B380-947F-4DB7-A4EA-02B093FE87E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C71E2F-49D3-4A15-AFCF-6AC17E14EAD2}" type="datetimeFigureOut">
              <a:rPr lang="ru-RU" smtClean="0"/>
              <a:t>07.12.2025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E6B380-947F-4DB7-A4EA-02B093FE87E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C71E2F-49D3-4A15-AFCF-6AC17E14EAD2}" type="datetimeFigureOut">
              <a:rPr lang="ru-RU" smtClean="0"/>
              <a:t>07.12.2025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E6B380-947F-4DB7-A4EA-02B093FE87E2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40C71E2F-49D3-4A15-AFCF-6AC17E14EAD2}" type="datetimeFigureOut">
              <a:rPr lang="ru-RU" smtClean="0"/>
              <a:t>07.12.2025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63E6B380-947F-4DB7-A4EA-02B093FE87E2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&#1091;&#1088;&#1086;&#1082;.&#1088;&#1092;/library/muzejnoe_obrazovatelnoe_prostranstvo_kak_instr_140222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556792"/>
            <a:ext cx="7772400" cy="1828800"/>
          </a:xfrm>
        </p:spPr>
        <p:txBody>
          <a:bodyPr>
            <a:noAutofit/>
          </a:bodyPr>
          <a:lstStyle/>
          <a:p>
            <a:pPr algn="ctr"/>
            <a:r>
              <a:rPr lang="ru-RU" sz="4800" dirty="0" smtClean="0">
                <a:solidFill>
                  <a:schemeClr val="accent2">
                    <a:lumMod val="50000"/>
                  </a:schemeClr>
                </a:solidFill>
              </a:rPr>
              <a:t>Музейная деятельность в МАДОУ </a:t>
            </a:r>
            <a:r>
              <a:rPr lang="ru-RU" sz="4800" dirty="0" err="1" smtClean="0">
                <a:solidFill>
                  <a:schemeClr val="accent2">
                    <a:lumMod val="50000"/>
                  </a:schemeClr>
                </a:solidFill>
              </a:rPr>
              <a:t>д</a:t>
            </a:r>
            <a:r>
              <a:rPr lang="ru-RU" sz="4800" dirty="0" smtClean="0">
                <a:solidFill>
                  <a:schemeClr val="accent2">
                    <a:lumMod val="50000"/>
                  </a:schemeClr>
                </a:solidFill>
              </a:rPr>
              <a:t>/с № 66 </a:t>
            </a:r>
            <a:br>
              <a:rPr lang="ru-RU" sz="48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4800" dirty="0" smtClean="0">
                <a:solidFill>
                  <a:schemeClr val="accent2">
                    <a:lumMod val="50000"/>
                  </a:schemeClr>
                </a:solidFill>
              </a:rPr>
              <a:t>г. Белгорода</a:t>
            </a:r>
            <a:endParaRPr lang="ru-RU" sz="4800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1026" name="Picture 2" descr="C:\Users\Администратор\Desktop\FD04e-M9y8SKlYAcvB6y_fAfGumhzqrQ9rNpXRF01Qq_fIKnIs_VQF9w7LLm5Tou57MEWxyKRNWYYoryJWjAsCYv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3645024"/>
            <a:ext cx="3075858" cy="27214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346920"/>
          </a:xfrm>
        </p:spPr>
        <p:txBody>
          <a:bodyPr>
            <a:noAutofit/>
          </a:bodyPr>
          <a:lstStyle/>
          <a:p>
            <a:pPr algn="just"/>
            <a:r>
              <a:rPr lang="ru-RU" sz="16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Основная цель музейной деятельности в детском саду</a:t>
            </a:r>
            <a:r>
              <a:rPr lang="ru-RU" sz="1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 — приобщение к музеям подрастающего поколения и творческое развитие личности. </a:t>
            </a:r>
          </a:p>
          <a:p>
            <a:pPr algn="just"/>
            <a:r>
              <a:rPr lang="ru-RU" sz="16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Познавательное </a:t>
            </a:r>
            <a:r>
              <a:rPr lang="ru-RU" sz="16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развитие</a:t>
            </a:r>
            <a:r>
              <a:rPr lang="ru-RU" sz="1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 Знакомство с экспонатами музея помогает детям узнать об истории вещей, явлениях природы, традициях, обрядах, праздниках. </a:t>
            </a:r>
          </a:p>
          <a:p>
            <a:pPr algn="just"/>
            <a:r>
              <a:rPr lang="ru-RU" sz="16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Речевое развитие</a:t>
            </a:r>
            <a:r>
              <a:rPr lang="ru-RU" sz="1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 В фольклорных мини-музеях используют предметы народного быта, которые часто упоминаются в сказках и былинах. </a:t>
            </a:r>
          </a:p>
          <a:p>
            <a:pPr algn="just"/>
            <a:r>
              <a:rPr lang="ru-RU" sz="16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Художественно-эстетическое развитие</a:t>
            </a:r>
            <a:r>
              <a:rPr lang="ru-RU" sz="1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 Знакомство с предметами декоративно-прикладного искусства воздействует на чувственную сферу ребёнка, развивает фантазию, вызывает эмоциональный отклик. </a:t>
            </a:r>
          </a:p>
          <a:p>
            <a:pPr algn="just"/>
            <a:r>
              <a:rPr lang="ru-RU" sz="16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Социально-коммуникативное развитие</a:t>
            </a:r>
            <a:r>
              <a:rPr lang="ru-RU" sz="1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 Музейная педагогика помогает решить задачи нравственного воспитания: вызывает чувство уважения к Родине и своему народу, к труду народных мастеров, чувство гордости за их талант и трудолюбие. </a:t>
            </a:r>
          </a:p>
          <a:p>
            <a:pPr algn="just"/>
            <a:r>
              <a:rPr lang="ru-RU" sz="16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Формирование нравственно-патриотических ориентиров</a:t>
            </a:r>
            <a:r>
              <a:rPr lang="ru-RU" sz="1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 У воспитанников развивают чувства гордости за родной край, страну, уважение и интерес к другим культурам</a:t>
            </a:r>
            <a:r>
              <a:rPr lang="ru-RU" sz="1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</a:t>
            </a:r>
            <a:endParaRPr lang="ru-RU" sz="16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just"/>
            <a:r>
              <a:rPr lang="ru-RU" sz="16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Вовлечение родителей</a:t>
            </a:r>
            <a:r>
              <a:rPr lang="ru-RU" sz="1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 Музейная деятельность способствует укреплению сотрудничества детского сада и семьи, активизирует взаимодействие </a:t>
            </a:r>
            <a:r>
              <a:rPr lang="ru-RU" sz="1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с родителями</a:t>
            </a:r>
            <a:r>
              <a:rPr lang="ru-RU" sz="1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 </a:t>
            </a:r>
            <a:r>
              <a:rPr lang="ru-RU" sz="1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  <a:hlinkClick r:id="rId2"/>
              </a:rPr>
              <a:t/>
            </a:r>
            <a:br>
              <a:rPr lang="ru-RU" sz="1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  <a:hlinkClick r:id="rId2"/>
              </a:rPr>
            </a:br>
            <a:endParaRPr lang="ru-RU" sz="16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Мини-музей </a:t>
            </a:r>
            <a:r>
              <a:rPr lang="ru-RU" dirty="0" smtClean="0"/>
              <a:t>"</a:t>
            </a:r>
            <a:r>
              <a:rPr lang="ru-RU" dirty="0" err="1" smtClean="0"/>
              <a:t>Хлеб-всему</a:t>
            </a:r>
            <a:r>
              <a:rPr lang="ru-RU" dirty="0" smtClean="0"/>
              <a:t> голова"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2051" name="Picture 3" descr="C:\Users\Администратор\Desktop\photo_2024-10-29_15-57-1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1052736"/>
            <a:ext cx="6504045" cy="487803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183880" cy="105156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Мини-музей "Русская Изба"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3074" name="Picture 2" descr="C:\Users\Администратор\Desktop\38ba5688fd3e00f9f454ee33f441cf6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1052736"/>
            <a:ext cx="6336704" cy="475252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183880" cy="105156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Мини-музей "Часы мира"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4098" name="Picture 2" descr="C:\Users\Администратор\Desktop\Skrinshot_20-03-2025_11284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1124744"/>
            <a:ext cx="6146254" cy="455818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183880" cy="105156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Мини-музей "</a:t>
            </a:r>
            <a:r>
              <a:rPr lang="ru-RU" dirty="0" err="1" smtClean="0"/>
              <a:t>ЭкономГрад</a:t>
            </a:r>
            <a:r>
              <a:rPr lang="ru-RU" dirty="0" smtClean="0"/>
              <a:t>"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5122" name="Picture 2" descr="C:\Users\Администратор\Desktop\Skrinshot_20-03-2025_11501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1196752"/>
            <a:ext cx="6446862" cy="461575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183880" cy="105156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Мини-музей "Русская матрёшка"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6146" name="Picture 2" descr="C:\Users\Администратор\Desktop\Risunok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1052736"/>
            <a:ext cx="4889153" cy="488915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183880" cy="105156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Мини-музей "Космос"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7170" name="Picture 2" descr="C:\Users\Администратор\Desktop\Skrinshot_20-03-2025_11530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1052736"/>
            <a:ext cx="4835624" cy="478661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183880" cy="105156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Мини-музей "</a:t>
            </a:r>
            <a:r>
              <a:rPr lang="ru-RU" dirty="0" err="1" smtClean="0"/>
              <a:t>Мойдодыр</a:t>
            </a:r>
            <a:r>
              <a:rPr lang="ru-RU" dirty="0" smtClean="0"/>
              <a:t>"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8194" name="Picture 2" descr="C:\Users\Администратор\Desktop\Skrinshot_20-03-2025_11451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1124744"/>
            <a:ext cx="7017593" cy="475356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86</TotalTime>
  <Words>41</Words>
  <Application>Microsoft Office PowerPoint</Application>
  <PresentationFormat>Экран (4:3)</PresentationFormat>
  <Paragraphs>15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Аспект</vt:lpstr>
      <vt:lpstr>Музейная деятельность в МАДОУ д/с № 66  г. Белгорода</vt:lpstr>
      <vt:lpstr>Слайд 2</vt:lpstr>
      <vt:lpstr> Мини-музей "Хлеб-всему голова" </vt:lpstr>
      <vt:lpstr>Мини-музей "Русская Изба" </vt:lpstr>
      <vt:lpstr>Мини-музей "Часы мира" </vt:lpstr>
      <vt:lpstr>Мини-музей "ЭкономГрад" </vt:lpstr>
      <vt:lpstr>Мини-музей "Русская матрёшка" </vt:lpstr>
      <vt:lpstr>Мини-музей "Космос" </vt:lpstr>
      <vt:lpstr>Мини-музей "Мойдодыр" 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Музейная деятельность в МАДОУ д/с № 66 г. Белгорода</dc:title>
  <dc:creator>123</dc:creator>
  <cp:lastModifiedBy>123</cp:lastModifiedBy>
  <cp:revision>2</cp:revision>
  <dcterms:created xsi:type="dcterms:W3CDTF">2025-12-07T16:51:23Z</dcterms:created>
  <dcterms:modified xsi:type="dcterms:W3CDTF">2025-12-07T18:17:28Z</dcterms:modified>
</cp:coreProperties>
</file>