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8"/>
  </p:handoutMasterIdLst>
  <p:sldIdLst>
    <p:sldId id="256" r:id="rId2"/>
    <p:sldId id="258" r:id="rId3"/>
    <p:sldId id="260" r:id="rId4"/>
    <p:sldId id="261" r:id="rId5"/>
    <p:sldId id="262" r:id="rId6"/>
    <p:sldId id="264" r:id="rId7"/>
    <p:sldId id="265" r:id="rId8"/>
    <p:sldId id="279" r:id="rId9"/>
    <p:sldId id="268" r:id="rId10"/>
    <p:sldId id="269" r:id="rId11"/>
    <p:sldId id="277" r:id="rId12"/>
    <p:sldId id="278" r:id="rId13"/>
    <p:sldId id="272" r:id="rId14"/>
    <p:sldId id="273" r:id="rId15"/>
    <p:sldId id="274" r:id="rId16"/>
    <p:sldId id="271" r:id="rId17"/>
  </p:sldIdLst>
  <p:sldSz cx="9144000" cy="6858000" type="screen4x3"/>
  <p:notesSz cx="6858000" cy="9144000"/>
  <p:embeddedFontLst>
    <p:embeddedFont>
      <p:font typeface="PT Astra Serif" panose="020A0603040505020204" pitchFamily="18" charset="-52"/>
      <p:regular r:id="rId19"/>
      <p:bold r:id="rId2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261B1-DBA1-4F09-BA33-E93844C89600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E0027-4079-4D58-8667-0F4FC7694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410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9E41-4F60-4A4B-91C4-6A09E17E2BAD}" type="datetimeFigureOut">
              <a:rPr lang="ru-RU"/>
              <a:pPr>
                <a:defRPr/>
              </a:pPr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A81E-9CEA-4DCF-B0EF-9D19716EC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D14D-9211-45B8-BFFB-8F235F954461}" type="datetimeFigureOut">
              <a:rPr lang="ru-RU"/>
              <a:pPr>
                <a:defRPr/>
              </a:pPr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941E5-EFDB-4858-9E85-7CB59EFCF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B172-8B00-4E79-9133-F4EA819908ED}" type="datetimeFigureOut">
              <a:rPr lang="ru-RU"/>
              <a:pPr>
                <a:defRPr/>
              </a:pPr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567CF-DF01-4AEB-99DC-FBCC44730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B91BE-6828-41F8-A8E9-E7058CB673F2}" type="datetimeFigureOut">
              <a:rPr lang="ru-RU"/>
              <a:pPr>
                <a:defRPr/>
              </a:pPr>
              <a:t>27.07.2025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F428-38F9-4DB7-B543-7F974C241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14D9F-44C9-4115-AA7E-1854C1F1ADD5}" type="datetimeFigureOut">
              <a:rPr lang="ru-RU"/>
              <a:pPr>
                <a:defRPr/>
              </a:pPr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3B30D-1ECC-418A-B7F2-62A890C03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0675-04C2-4D68-B9C8-64DDBC49AB43}" type="datetimeFigureOut">
              <a:rPr lang="ru-RU"/>
              <a:pPr>
                <a:defRPr/>
              </a:pPr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DE478-E3FC-4E95-B98D-5CEE1D9DC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7F0F-EA40-4616-9497-3768935D6097}" type="datetimeFigureOut">
              <a:rPr lang="ru-RU"/>
              <a:pPr>
                <a:defRPr/>
              </a:pPr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632B-8309-4C2C-A373-44F996CAA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0E2F-E5D0-4EFF-B8A4-E30B877A43DE}" type="datetimeFigureOut">
              <a:rPr lang="ru-RU"/>
              <a:pPr>
                <a:defRPr/>
              </a:pPr>
              <a:t>27.07.2025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6F5B4-989C-4C01-937C-3D495A7B1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9F1F-10F5-4025-9A27-F1C1440CD5CB}" type="datetimeFigureOut">
              <a:rPr lang="ru-RU"/>
              <a:pPr>
                <a:defRPr/>
              </a:pPr>
              <a:t>27.07.2025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2D24-3F96-4278-A5BC-1D6BFC9FE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51DE-126E-40CA-8B35-BA8C8EFB8F95}" type="datetimeFigureOut">
              <a:rPr lang="ru-RU"/>
              <a:pPr>
                <a:defRPr/>
              </a:pPr>
              <a:t>27.07.2025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9806-F4A7-4496-AECE-9BCE9C9C7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EBB36-DC97-4CA7-9354-1885C2FBB1D1}" type="datetimeFigureOut">
              <a:rPr lang="ru-RU"/>
              <a:pPr>
                <a:defRPr/>
              </a:pPr>
              <a:t>27.07.2025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D007-CBE8-46E0-8C26-AEDB1A599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D9F0-039F-4CE0-8647-4A2A57BC0991}" type="datetimeFigureOut">
              <a:rPr lang="ru-RU"/>
              <a:pPr>
                <a:defRPr/>
              </a:pPr>
              <a:t>27.07.2025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A7E2-A233-4AA7-B104-147C8DC45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D4DD-A9CE-4F62-B609-2AA0CDC0D009}" type="datetimeFigureOut">
              <a:rPr lang="ru-RU"/>
              <a:pPr>
                <a:defRPr/>
              </a:pPr>
              <a:t>27.07.2025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D592-245F-42ED-B6A9-D66DEC0FA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CC8ED5-7125-4CBD-AFE3-1EFBDA5FE375}" type="datetimeFigureOut">
              <a:rPr lang="ru-RU"/>
              <a:pPr>
                <a:defRPr/>
              </a:pPr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1490D3-429F-4990-B489-AB16C4226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838" y="1412875"/>
            <a:ext cx="4968875" cy="3960813"/>
          </a:xfrm>
        </p:spPr>
        <p:txBody>
          <a:bodyPr/>
          <a:lstStyle/>
          <a:p>
            <a:endParaRPr lang="ru-RU" sz="3600" i="1" dirty="0" smtClean="0">
              <a:solidFill>
                <a:schemeClr val="tx1"/>
              </a:solidFill>
            </a:endParaRPr>
          </a:p>
          <a:p>
            <a:r>
              <a:rPr lang="ru-RU" sz="3600" i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Проект на тему:</a:t>
            </a:r>
          </a:p>
          <a:p>
            <a:r>
              <a:rPr lang="ru-RU" sz="3600" i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«По дорогам сказок»</a:t>
            </a:r>
          </a:p>
          <a:p>
            <a:endParaRPr lang="ru-RU" i="1" dirty="0" smtClean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r"/>
            <a:r>
              <a:rPr lang="ru-RU" sz="2000" i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Выполнила: </a:t>
            </a:r>
            <a:endParaRPr lang="ru-RU" sz="2000" i="1" dirty="0" smtClean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r"/>
            <a:r>
              <a:rPr lang="ru-RU" sz="2000" i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Федулова </a:t>
            </a:r>
            <a:r>
              <a:rPr lang="ru-RU" sz="2000" i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С.И.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692275" y="765175"/>
            <a:ext cx="7056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1547813" y="549275"/>
            <a:ext cx="6911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PT Astra Serif" pitchFamily="18" charset="-52"/>
                <a:ea typeface="PT Astra Serif" pitchFamily="18" charset="-52"/>
              </a:rPr>
              <a:t>Муниципальное </a:t>
            </a:r>
            <a:r>
              <a:rPr lang="ru-RU" i="1" dirty="0" smtClean="0">
                <a:latin typeface="PT Astra Serif" pitchFamily="18" charset="-52"/>
                <a:ea typeface="PT Astra Serif" pitchFamily="18" charset="-52"/>
              </a:rPr>
              <a:t>автономное дошкольное </a:t>
            </a:r>
            <a:r>
              <a:rPr lang="ru-RU" i="1" dirty="0">
                <a:latin typeface="PT Astra Serif" pitchFamily="18" charset="-52"/>
                <a:ea typeface="PT Astra Serif" pitchFamily="18" charset="-52"/>
              </a:rPr>
              <a:t>образовательное учреждение "Детский </a:t>
            </a:r>
            <a:r>
              <a:rPr lang="ru-RU" i="1" dirty="0" smtClean="0">
                <a:latin typeface="PT Astra Serif" pitchFamily="18" charset="-52"/>
                <a:ea typeface="PT Astra Serif" pitchFamily="18" charset="-52"/>
              </a:rPr>
              <a:t>сад комбинированного вида «Юбилейный» города Балашова Саратовской области</a:t>
            </a:r>
            <a:endParaRPr lang="ru-RU" i="1" dirty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dirty="0">
                <a:latin typeface="PT Astra Serif"/>
                <a:ea typeface="Times New Roman"/>
                <a:cs typeface="Times New Roman"/>
              </a:rPr>
              <a:t>Показ сказок в разных видах </a:t>
            </a:r>
            <a:r>
              <a:rPr lang="ru-RU" sz="3200" dirty="0" smtClean="0">
                <a:latin typeface="PT Astra Serif"/>
                <a:ea typeface="Times New Roman"/>
                <a:cs typeface="Times New Roman"/>
              </a:rPr>
              <a:t>театра</a:t>
            </a:r>
            <a:endParaRPr lang="ru-RU" sz="3200" dirty="0" smtClean="0"/>
          </a:p>
        </p:txBody>
      </p:sp>
      <p:pic>
        <p:nvPicPr>
          <p:cNvPr id="3" name="Рисунок 2" descr="C:\Users\Sveta\Desktop\фото к презентации проекта\20220408_1557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6336703" cy="4392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Sveta\Desktop\фото к презентации проекта\20220408_1612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626469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88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veta\Desktop\фото к презентации проекта\20220411_1559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79" y="712731"/>
            <a:ext cx="684076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159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ru-RU" sz="3200" dirty="0" smtClean="0">
                <a:latin typeface="PT Astra Serif"/>
                <a:ea typeface="Times New Roman"/>
                <a:cs typeface="Times New Roman"/>
              </a:rPr>
              <a:t>Выставка рисунков </a:t>
            </a:r>
            <a:r>
              <a:rPr lang="ru-RU" sz="3200" dirty="0">
                <a:latin typeface="PT Astra Serif"/>
                <a:ea typeface="Times New Roman"/>
                <a:cs typeface="Times New Roman"/>
              </a:rPr>
              <a:t>на тему: «Моя любимая сказка»</a:t>
            </a:r>
            <a:endParaRPr lang="ru-RU" sz="3200" dirty="0" smtClean="0"/>
          </a:p>
        </p:txBody>
      </p:sp>
      <p:pic>
        <p:nvPicPr>
          <p:cNvPr id="4" name="Рисунок 3" descr="C:\Users\Админ\Desktop\IMG_20241202_1653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22" y="1196752"/>
            <a:ext cx="6189226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ru-RU" sz="3200" dirty="0">
                <a:latin typeface="PT Astra Serif"/>
                <a:ea typeface="Times New Roman"/>
                <a:cs typeface="Times New Roman"/>
              </a:rPr>
              <a:t>Инсценировка русской народной сказки «Крылатый, мохнатый да масляный</a:t>
            </a:r>
            <a:r>
              <a:rPr lang="ru-RU" sz="3200" dirty="0" smtClean="0">
                <a:latin typeface="PT Astra Serif"/>
                <a:ea typeface="Times New Roman"/>
                <a:cs typeface="Times New Roman"/>
              </a:rPr>
              <a:t>»</a:t>
            </a:r>
            <a:endParaRPr lang="ru-RU" sz="3200" dirty="0" smtClean="0"/>
          </a:p>
        </p:txBody>
      </p:sp>
      <p:pic>
        <p:nvPicPr>
          <p:cNvPr id="3" name="Рисунок 2" descr="D:\загрузки мазила\Screenshot_20241115-144649_Video Player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960440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загрузки мазила\Screenshot_20241115-145711_Video Player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888432" cy="3480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983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ru-RU" sz="3200" dirty="0" smtClean="0">
                <a:latin typeface="PT Astra Serif"/>
                <a:ea typeface="Times New Roman"/>
                <a:cs typeface="Times New Roman"/>
              </a:rPr>
              <a:t/>
            </a:r>
            <a:br>
              <a:rPr lang="ru-RU" sz="3200" dirty="0" smtClean="0">
                <a:latin typeface="PT Astra Serif"/>
                <a:ea typeface="Times New Roman"/>
                <a:cs typeface="Times New Roman"/>
              </a:rPr>
            </a:br>
            <a:r>
              <a:rPr lang="ru-RU" sz="3200" dirty="0">
                <a:latin typeface="PT Astra Serif"/>
                <a:ea typeface="Times New Roman"/>
                <a:cs typeface="Times New Roman"/>
              </a:rPr>
              <a:t/>
            </a:r>
            <a:br>
              <a:rPr lang="ru-RU" sz="3200" dirty="0">
                <a:latin typeface="PT Astra Serif"/>
                <a:ea typeface="Times New Roman"/>
                <a:cs typeface="Times New Roman"/>
              </a:rPr>
            </a:br>
            <a:r>
              <a:rPr lang="ru-RU" sz="3200" dirty="0" smtClean="0">
                <a:latin typeface="PT Astra Serif"/>
                <a:ea typeface="Times New Roman"/>
                <a:cs typeface="Times New Roman"/>
              </a:rPr>
              <a:t>Мини-музей </a:t>
            </a:r>
            <a:r>
              <a:rPr lang="ru-RU" sz="3200" dirty="0">
                <a:latin typeface="PT Astra Serif"/>
                <a:ea typeface="Times New Roman"/>
                <a:cs typeface="Times New Roman"/>
              </a:rPr>
              <a:t>«В гостях у сказки</a:t>
            </a:r>
            <a:r>
              <a:rPr lang="ru-RU" sz="3200" dirty="0" smtClean="0">
                <a:latin typeface="PT Astra Serif"/>
                <a:ea typeface="Times New Roman"/>
                <a:cs typeface="Times New Roman"/>
              </a:rPr>
              <a:t>»</a:t>
            </a:r>
            <a:br>
              <a:rPr lang="ru-RU" sz="3200" dirty="0" smtClean="0">
                <a:latin typeface="PT Astra Serif"/>
                <a:ea typeface="Times New Roman"/>
                <a:cs typeface="Times New Roman"/>
              </a:rPr>
            </a:br>
            <a:endParaRPr lang="ru-RU" sz="3200" dirty="0" smtClean="0"/>
          </a:p>
        </p:txBody>
      </p:sp>
      <p:pic>
        <p:nvPicPr>
          <p:cNvPr id="3" name="Рисунок 2" descr="C:\Users\Sveta\Desktop\фото к презентации проекта\20220408_1704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768751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79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/>
          </p:cNvSpPr>
          <p:nvPr>
            <p:ph type="ctrTitle"/>
          </p:nvPr>
        </p:nvSpPr>
        <p:spPr>
          <a:xfrm>
            <a:off x="1042988" y="2133600"/>
            <a:ext cx="7772400" cy="1470025"/>
          </a:xfrm>
        </p:spPr>
        <p:txBody>
          <a:bodyPr/>
          <a:lstStyle/>
          <a:p>
            <a:r>
              <a:rPr lang="ru-RU" sz="6000" i="1" smtClean="0">
                <a:solidFill>
                  <a:srgbClr val="CC0066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89963" cy="7191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PT Astra Serif" pitchFamily="18" charset="-52"/>
                <a:ea typeface="PT Astra Serif" pitchFamily="18" charset="-52"/>
              </a:rPr>
              <a:t>Актуальность проекта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971550" y="1484313"/>
            <a:ext cx="7488238" cy="2549525"/>
          </a:xfrm>
        </p:spPr>
        <p:txBody>
          <a:bodyPr/>
          <a:lstStyle/>
          <a:p>
            <a:pPr indent="457200" algn="just">
              <a:spcAft>
                <a:spcPts val="0"/>
              </a:spcAft>
              <a:buNone/>
            </a:pP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К </a:t>
            </a: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сожалению, на сегодняшний день, наши дети воспитываются не на сказках, а на современных мультфильмах. Большинство родителей не находят времени сесть с ребенком и почитать книгу. Детские психологи считают это большим упущением взрослых в воспитании своих детей. Анкетирование родителей и опрос детей нашей группы показали, что дома чтению детских книг уделяется очень мало времени. На самом деле сказка представляет собой одно из самых древних средств нравственного, эстетического воспитания, а так же формируют поведенческие стереотипы будущих членов взрослого общества. Поэтому мы решили уделить немного больше времени именно русским народным сказкам в развитии и воспитании наших детей.</a:t>
            </a:r>
          </a:p>
          <a:p>
            <a:pPr marL="0" indent="0">
              <a:buNone/>
            </a:pPr>
            <a:endParaRPr lang="ru-RU" sz="2000" dirty="0" smtClean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74"/>
            <a:ext cx="8589963" cy="158345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PT Astra Serif" pitchFamily="18" charset="-52"/>
                <a:ea typeface="PT Astra Serif" pitchFamily="18" charset="-52"/>
              </a:rPr>
              <a:t>Цель проекта: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300" cy="23336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endParaRPr lang="ru-RU" sz="2000" b="1" dirty="0" smtClean="0">
              <a:latin typeface="PT Astra Serif"/>
              <a:ea typeface="Times New Roman"/>
            </a:endParaRPr>
          </a:p>
          <a:p>
            <a:pPr marL="0" indent="457200" algn="ctr">
              <a:spcAft>
                <a:spcPts val="0"/>
              </a:spcAft>
              <a:buNone/>
            </a:pPr>
            <a:r>
              <a:rPr lang="ru-RU" sz="2400" dirty="0">
                <a:latin typeface="PT Astra Serif"/>
                <a:ea typeface="Times New Roman"/>
              </a:rPr>
              <a:t>Ф</a:t>
            </a:r>
            <a:r>
              <a:rPr lang="ru-RU" sz="2400" dirty="0" smtClean="0">
                <a:latin typeface="PT Astra Serif"/>
                <a:ea typeface="Times New Roman"/>
              </a:rPr>
              <a:t>ормирование представлений детей о народных сказках, устном народном творчестве, способствование развитию нравственных ценностей.</a:t>
            </a:r>
            <a:endParaRPr lang="ru-RU" sz="2400" dirty="0" smtClean="0">
              <a:ea typeface="Times New Roman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627313" y="2152650"/>
            <a:ext cx="16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dirty="0" smtClean="0">
                <a:latin typeface="PT Astra Serif" pitchFamily="18" charset="-52"/>
                <a:ea typeface="PT Astra Serif" pitchFamily="18" charset="-52"/>
              </a:rPr>
              <a:t>Задачи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PT Astra Serif" pitchFamily="18" charset="-52"/>
                <a:ea typeface="PT Astra Serif" pitchFamily="18" charset="-52"/>
              </a:rPr>
              <a:t>Образовательные</a:t>
            </a:r>
            <a:r>
              <a:rPr lang="ru-RU" sz="2000" b="1" dirty="0">
                <a:latin typeface="PT Astra Serif" pitchFamily="18" charset="-52"/>
                <a:ea typeface="PT Astra Serif" pitchFamily="18" charset="-52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- уточнить и обогатить знания детей об устном народном творчестве;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- знакомить с различными видами сказочных произведений, учить узнавать персонажи сказок, знать название и автора, пересказывать содержание, высказывать своё отношение к героям сказки;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- закреплять умения использовать средства выразительности (позы, жесты, мимику, интонации, движения) и разные виды театров (пальчиковый, театр картинок, кукольный).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PT Astra Serif" pitchFamily="18" charset="-52"/>
                <a:ea typeface="PT Astra Serif" pitchFamily="18" charset="-52"/>
              </a:rPr>
              <a:t>Развивающие: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-формировать умения выразительно инсценировать эпизоды сказок;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-развивать артистические и творческие способности, воображение, фантазию, мышление.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PT Astra Serif" pitchFamily="18" charset="-52"/>
                <a:ea typeface="PT Astra Serif" pitchFamily="18" charset="-52"/>
              </a:rPr>
              <a:t>Воспитательные: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-воспитывать интерес и любовь к чтению, бережное отношение к книгам, желание и умение слушать художественные произведения, следить за развитием действия;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-воспитывать навыки доброжелательного, внимательного, заботливого поведения, стремление делиться впечатлениями. 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400" b="1" dirty="0" smtClean="0">
                <a:latin typeface="PT Astra Serif" pitchFamily="18" charset="-52"/>
                <a:ea typeface="PT Astra Serif" pitchFamily="18" charset="-52"/>
              </a:rPr>
              <a:t>Предварительная </a:t>
            </a:r>
            <a:r>
              <a:rPr lang="ru-RU" sz="2400" b="1" dirty="0">
                <a:latin typeface="PT Astra Serif" pitchFamily="18" charset="-52"/>
                <a:ea typeface="PT Astra Serif" pitchFamily="18" charset="-52"/>
              </a:rPr>
              <a:t>работа.</a:t>
            </a:r>
            <a:r>
              <a:rPr lang="ru-RU" sz="2400" dirty="0"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2400" dirty="0">
                <a:latin typeface="PT Astra Serif" pitchFamily="18" charset="-52"/>
                <a:ea typeface="PT Astra Serif" pitchFamily="18" charset="-52"/>
              </a:rPr>
            </a:br>
            <a:r>
              <a:rPr lang="ru-RU" sz="2400" dirty="0">
                <a:latin typeface="PT Astra Serif" pitchFamily="18" charset="-52"/>
                <a:ea typeface="PT Astra Serif" pitchFamily="18" charset="-52"/>
              </a:rPr>
              <a:t>Анкетирование родителей «Русская народная сказка в жизни вашего ребенка».</a:t>
            </a:r>
            <a:br>
              <a:rPr lang="ru-RU" sz="2400" dirty="0">
                <a:latin typeface="PT Astra Serif" pitchFamily="18" charset="-52"/>
                <a:ea typeface="PT Astra Serif" pitchFamily="18" charset="-52"/>
              </a:rPr>
            </a:br>
            <a:endParaRPr lang="ru-RU" sz="2400" b="1" dirty="0" smtClean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68313" y="1628800"/>
            <a:ext cx="8229600" cy="409413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  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PT Astra Serif" pitchFamily="18" charset="-52"/>
                <a:ea typeface="PT Astra Serif" pitchFamily="18" charset="-52"/>
              </a:rPr>
              <a:t>Вид/тип проекта: </a:t>
            </a:r>
            <a:r>
              <a:rPr lang="ru-RU" sz="2400" dirty="0">
                <a:latin typeface="PT Astra Serif" pitchFamily="18" charset="-52"/>
                <a:ea typeface="PT Astra Serif" pitchFamily="18" charset="-52"/>
              </a:rPr>
              <a:t>групповой, творческий.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PT Astra Serif" pitchFamily="18" charset="-52"/>
              <a:ea typeface="PT Astra Serif" pitchFamily="18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PT Astra Serif" pitchFamily="18" charset="-52"/>
                <a:ea typeface="PT Astra Serif" pitchFamily="18" charset="-52"/>
              </a:rPr>
              <a:t>Сроки проведения: </a:t>
            </a:r>
            <a:r>
              <a:rPr lang="ru-RU" sz="2400" dirty="0">
                <a:latin typeface="PT Astra Serif" pitchFamily="18" charset="-52"/>
                <a:ea typeface="PT Astra Serif" pitchFamily="18" charset="-52"/>
              </a:rPr>
              <a:t>ноябрь.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PT Astra Serif" pitchFamily="18" charset="-52"/>
              <a:ea typeface="PT Astra Serif" pitchFamily="18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PT Astra Serif" pitchFamily="18" charset="-52"/>
                <a:ea typeface="PT Astra Serif" pitchFamily="18" charset="-52"/>
              </a:rPr>
              <a:t>Участники проекта: </a:t>
            </a:r>
            <a:r>
              <a:rPr lang="ru-RU" sz="2400" dirty="0">
                <a:latin typeface="PT Astra Serif" pitchFamily="18" charset="-52"/>
                <a:ea typeface="PT Astra Serif" pitchFamily="18" charset="-52"/>
              </a:rPr>
              <a:t>дети старшей группы, воспитатели, родители.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/>
          <a:lstStyle/>
          <a:p>
            <a:pPr indent="457200"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>
                <a:latin typeface="PT Astra Serif" pitchFamily="18" charset="-52"/>
                <a:ea typeface="PT Astra Serif" pitchFamily="18" charset="-52"/>
              </a:rPr>
              <a:t>     Ожидаемые результаты</a:t>
            </a: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2400" dirty="0"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2400" dirty="0">
                <a:latin typeface="PT Astra Serif" pitchFamily="18" charset="-52"/>
                <a:ea typeface="PT Astra Serif" pitchFamily="18" charset="-52"/>
              </a:rPr>
            </a:b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     </a:t>
            </a: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Развитие </a:t>
            </a: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духовно-богатой личности ребенка как активного участника проекта, проявляющего интерес к русским народным сказкам; создание благоприятных условий для саморазвития ребенка; повышение заинтересованности и активности родителей в сотрудничестве с воспитателем. </a:t>
            </a:r>
            <a:br>
              <a:rPr lang="ru-RU" sz="2000" dirty="0">
                <a:latin typeface="PT Astra Serif" pitchFamily="18" charset="-52"/>
                <a:ea typeface="PT Astra Serif" pitchFamily="18" charset="-52"/>
              </a:rPr>
            </a:br>
            <a:endParaRPr lang="ru-RU" sz="2000" dirty="0" smtClean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68313" y="2708920"/>
            <a:ext cx="8229600" cy="3014018"/>
          </a:xfrm>
        </p:spPr>
        <p:txBody>
          <a:bodyPr/>
          <a:lstStyle/>
          <a:p>
            <a:pPr marL="0" indent="457200" algn="just">
              <a:buNone/>
            </a:pPr>
            <a:r>
              <a:rPr lang="ru-RU" sz="2400" b="1" dirty="0">
                <a:latin typeface="PT Astra Serif" pitchFamily="18" charset="-52"/>
                <a:ea typeface="PT Astra Serif" pitchFamily="18" charset="-52"/>
              </a:rPr>
              <a:t>Продукт </a:t>
            </a:r>
            <a:r>
              <a:rPr lang="ru-RU" sz="2400" b="1" dirty="0" smtClean="0">
                <a:latin typeface="PT Astra Serif" pitchFamily="18" charset="-52"/>
                <a:ea typeface="PT Astra Serif" pitchFamily="18" charset="-52"/>
              </a:rPr>
              <a:t>проекта</a:t>
            </a:r>
          </a:p>
          <a:p>
            <a:pPr marL="0" indent="457200" algn="just">
              <a:buNone/>
            </a:pP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Инсценировка </a:t>
            </a: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сказки «Крылатый, мохнатый да масляный</a:t>
            </a: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»</a:t>
            </a:r>
          </a:p>
          <a:p>
            <a:pPr marL="0" indent="457200" algn="just">
              <a:buNone/>
            </a:pP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Мини-музей «В гостях у сказки»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PT Astra Serif"/>
                <a:ea typeface="Times New Roman"/>
                <a:cs typeface="Times New Roman"/>
              </a:rPr>
              <a:t>Чтение и рассматривание иллюстраций к русским народным </a:t>
            </a:r>
            <a:r>
              <a:rPr lang="ru-RU" sz="3200" dirty="0" smtClean="0">
                <a:latin typeface="PT Astra Serif"/>
                <a:ea typeface="Times New Roman"/>
                <a:cs typeface="Times New Roman"/>
              </a:rPr>
              <a:t>сказкам</a:t>
            </a:r>
            <a:endParaRPr lang="ru-RU" sz="3200" b="1" dirty="0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dirty="0"/>
              <a:t>	</a:t>
            </a:r>
            <a:endParaRPr lang="ru-RU" sz="2400" dirty="0" smtClean="0"/>
          </a:p>
        </p:txBody>
      </p:sp>
      <p:pic>
        <p:nvPicPr>
          <p:cNvPr id="5" name="Рисунок 4" descr="C:\Users\Sveta\Desktop\фото к презентации проекта\20230404_1701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3"/>
            <a:ext cx="6624736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20688"/>
            <a:ext cx="68396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PT Astra Serif"/>
                <a:ea typeface="Times New Roman"/>
                <a:cs typeface="Times New Roman"/>
              </a:rPr>
              <a:t>Настольные игры «Собери сказку», </a:t>
            </a:r>
            <a:br>
              <a:rPr lang="ru-RU" sz="3200" dirty="0">
                <a:solidFill>
                  <a:prstClr val="black"/>
                </a:solidFill>
                <a:latin typeface="PT Astra Serif"/>
                <a:ea typeface="Times New Roman"/>
                <a:cs typeface="Times New Roman"/>
              </a:rPr>
            </a:br>
            <a:r>
              <a:rPr lang="ru-RU" sz="3200" dirty="0">
                <a:solidFill>
                  <a:prstClr val="black"/>
                </a:solidFill>
                <a:latin typeface="PT Astra Serif"/>
                <a:ea typeface="Times New Roman"/>
                <a:cs typeface="Times New Roman"/>
              </a:rPr>
              <a:t>«Угадай сказочного персонажа»</a:t>
            </a:r>
            <a:endParaRPr lang="ru-RU" dirty="0"/>
          </a:p>
        </p:txBody>
      </p:sp>
      <p:pic>
        <p:nvPicPr>
          <p:cNvPr id="3" name="Рисунок 2" descr="C:\Users\Sveta\Desktop\фото к презентации проекта\20230407_1529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33521"/>
            <a:ext cx="5976664" cy="4215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89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dirty="0">
                <a:latin typeface="PT Astra Serif"/>
                <a:ea typeface="Times New Roman"/>
                <a:cs typeface="Times New Roman"/>
              </a:rPr>
              <a:t>Раскрашивание раскрасок по теме «Сказки</a:t>
            </a:r>
            <a:r>
              <a:rPr lang="ru-RU" sz="3200" dirty="0" smtClean="0">
                <a:latin typeface="PT Astra Serif"/>
                <a:ea typeface="Times New Roman"/>
                <a:cs typeface="Times New Roman"/>
              </a:rPr>
              <a:t>»</a:t>
            </a:r>
            <a:endParaRPr lang="ru-RU" sz="3200" dirty="0" smtClean="0"/>
          </a:p>
        </p:txBody>
      </p:sp>
      <p:pic>
        <p:nvPicPr>
          <p:cNvPr id="3" name="Рисунок 2" descr="C:\Users\Sveta\Desktop\фото к презентации проекта\20230404_1639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374441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Sveta\Desktop\фото к презентации проекта\20230405_1621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816424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388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PT Astra Serif</vt:lpstr>
      <vt:lpstr>Тема Office</vt:lpstr>
      <vt:lpstr>Презентация PowerPoint</vt:lpstr>
      <vt:lpstr>Актуальность проекта</vt:lpstr>
      <vt:lpstr>Цель проекта:</vt:lpstr>
      <vt:lpstr>Задачи</vt:lpstr>
      <vt:lpstr>  Предварительная работа. Анкетирование родителей «Русская народная сказка в жизни вашего ребенка». </vt:lpstr>
      <vt:lpstr>       Ожидаемые результаты       Развитие духовно-богатой личности ребенка как активного участника проекта, проявляющего интерес к русским народным сказкам; создание благоприятных условий для саморазвития ребенка; повышение заинтересованности и активности родителей в сотрудничестве с воспитателем.  </vt:lpstr>
      <vt:lpstr>Чтение и рассматривание иллюстраций к русским народным сказкам</vt:lpstr>
      <vt:lpstr>Презентация PowerPoint</vt:lpstr>
      <vt:lpstr>Раскрашивание раскрасок по теме «Сказки»</vt:lpstr>
      <vt:lpstr>Показ сказок в разных видах театра</vt:lpstr>
      <vt:lpstr>Презентация PowerPoint</vt:lpstr>
      <vt:lpstr>Презентация PowerPoint</vt:lpstr>
      <vt:lpstr>Выставка рисунков на тему: «Моя любимая сказка»</vt:lpstr>
      <vt:lpstr>Инсценировка русской народной сказки «Крылатый, мохнатый да масляный»</vt:lpstr>
      <vt:lpstr>  Мини-музей «В гостях у сказки» </vt:lpstr>
      <vt:lpstr>Спасибо за внимание!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Sveta</cp:lastModifiedBy>
  <cp:revision>68</cp:revision>
  <dcterms:created xsi:type="dcterms:W3CDTF">2015-04-19T15:51:03Z</dcterms:created>
  <dcterms:modified xsi:type="dcterms:W3CDTF">2025-07-27T18:28:55Z</dcterms:modified>
</cp:coreProperties>
</file>