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152128"/>
          </a:xfrm>
        </p:spPr>
        <p:txBody>
          <a:bodyPr>
            <a:noAutofit/>
          </a:bodyPr>
          <a:lstStyle/>
          <a:p>
            <a:r>
              <a:rPr lang="ru-RU" sz="2400" dirty="0"/>
              <a:t>Бюджетное профессиональное образовательное </a:t>
            </a:r>
            <a:r>
              <a:rPr lang="ru-RU" sz="2400" dirty="0" smtClean="0"/>
              <a:t>учреждение Орловской </a:t>
            </a:r>
            <a:r>
              <a:rPr lang="ru-RU" sz="2400" dirty="0"/>
              <a:t>области</a:t>
            </a:r>
            <a:br>
              <a:rPr lang="ru-RU" sz="2400" dirty="0"/>
            </a:br>
            <a:r>
              <a:rPr lang="ru-RU" sz="2400" dirty="0"/>
              <a:t>«МЕЗЕНСКИЙ ПЕДАГОГИЧЕСКИЙ КОЛЛЕДЖ»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1484784"/>
            <a:ext cx="3888432" cy="5256584"/>
          </a:xfrm>
        </p:spPr>
        <p:txBody>
          <a:bodyPr>
            <a:normAutofit fontScale="62500" lnSpcReduction="2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ru-RU" b="1" dirty="0">
                <a:solidFill>
                  <a:schemeClr val="tx1"/>
                </a:solidFill>
              </a:rPr>
              <a:t>ПРОБЛЕМЫ ИСЧЕЗНОВЕНИЯ ПЧЁЛ НА ЗЕМЛЕ</a:t>
            </a: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dirty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Выполнила: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Лёвкина </a:t>
            </a:r>
            <a:r>
              <a:rPr lang="ru-RU" dirty="0">
                <a:solidFill>
                  <a:schemeClr val="tx1"/>
                </a:solidFill>
              </a:rPr>
              <a:t>Виктория Павловна, студентки 12 группы,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Специальности 44.02.05 Коррекционная педагогика в начальном образовании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Руководитель: </a:t>
            </a:r>
            <a:r>
              <a:rPr lang="ru-RU" dirty="0" err="1">
                <a:solidFill>
                  <a:schemeClr val="tx1"/>
                </a:solidFill>
              </a:rPr>
              <a:t>Ляхина</a:t>
            </a:r>
            <a:r>
              <a:rPr lang="ru-RU" dirty="0">
                <a:solidFill>
                  <a:schemeClr val="tx1"/>
                </a:solidFill>
              </a:rPr>
              <a:t> Надежда Николаевна, преподаватель естественных наук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96855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32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1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6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07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3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52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3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25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3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25252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41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99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99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6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" y="476672"/>
            <a:ext cx="914400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54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90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Бюджетное профессиональное образовательное учреждение Орловской области «МЕЗЕНСКИЙ ПЕДАГОГИЧЕСКИЙ КОЛЛЕДЖ»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Кузнецов</dc:creator>
  <cp:lastModifiedBy>Денис Кузнецов</cp:lastModifiedBy>
  <cp:revision>3</cp:revision>
  <dcterms:created xsi:type="dcterms:W3CDTF">2025-06-17T04:56:22Z</dcterms:created>
  <dcterms:modified xsi:type="dcterms:W3CDTF">2025-06-17T17:42:01Z</dcterms:modified>
</cp:coreProperties>
</file>