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3" r:id="rId4"/>
    <p:sldId id="287" r:id="rId5"/>
    <p:sldId id="286" r:id="rId6"/>
    <p:sldId id="288" r:id="rId7"/>
    <p:sldId id="289" r:id="rId8"/>
    <p:sldId id="290" r:id="rId9"/>
    <p:sldId id="291" r:id="rId10"/>
    <p:sldId id="292" r:id="rId11"/>
    <p:sldId id="293" r:id="rId12"/>
    <p:sldId id="296" r:id="rId13"/>
    <p:sldId id="285" r:id="rId14"/>
    <p:sldId id="297" r:id="rId15"/>
    <p:sldId id="29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530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slide" Target="slide1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slide" Target="slide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image" Target="../media/image21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" Target="slide7.xml"/><Relationship Id="rId7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slide" Target="slide10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7-конечная звезда 2">
            <a:hlinkClick r:id="rId3" action="ppaction://hlinksldjump"/>
          </p:cNvPr>
          <p:cNvSpPr/>
          <p:nvPr/>
        </p:nvSpPr>
        <p:spPr>
          <a:xfrm>
            <a:off x="6191672" y="5661248"/>
            <a:ext cx="2952328" cy="864096"/>
          </a:xfrm>
          <a:prstGeom prst="star7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Начать 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Уважаемые </a:t>
            </a:r>
            <a:endParaRPr lang="ru-RU" sz="2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родители и педагоги!</a:t>
            </a:r>
            <a:endParaRPr lang="ru-RU" sz="2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268288" algn="just"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Приглашаем Вас вместе с детьми  поучаствовать в познавательной викторине по экологии для дошкольников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«Экология и мы».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Ваша задача помочь ребенку прочитать задания викторины, объяснить и помочь выбрать правильный ответ. </a:t>
            </a:r>
          </a:p>
          <a:p>
            <a:pPr indent="268288" algn="just"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Викторина состоит из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заданий с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выбором правильного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ответа.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268288" algn="just"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Викторина создана в виде интерактивного плаката. Для перехода с одного задания на другое следует нажимать на картинку с правильным ответом или активные               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без надписи и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надписью: «Начать»,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«Далее», «Ответ».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7-конечная звезда 9"/>
          <p:cNvSpPr/>
          <p:nvPr/>
        </p:nvSpPr>
        <p:spPr>
          <a:xfrm>
            <a:off x="1259632" y="4005064"/>
            <a:ext cx="936104" cy="576064"/>
          </a:xfrm>
          <a:prstGeom prst="star7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60688" y="5661248"/>
            <a:ext cx="3040512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Желаем успеха!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39552" y="260648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мы должны сделать, что бы наш город был чистым?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9672" y="1556792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Мусорить только дома (в помещении)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6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7-конечная звезда 11"/>
          <p:cNvSpPr/>
          <p:nvPr/>
        </p:nvSpPr>
        <p:spPr>
          <a:xfrm>
            <a:off x="539552" y="1484784"/>
            <a:ext cx="936104" cy="576064"/>
          </a:xfrm>
          <a:prstGeom prst="star7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7-конечная звезда 12"/>
          <p:cNvSpPr/>
          <p:nvPr/>
        </p:nvSpPr>
        <p:spPr>
          <a:xfrm>
            <a:off x="611560" y="2420888"/>
            <a:ext cx="936104" cy="576064"/>
          </a:xfrm>
          <a:prstGeom prst="star7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7-конечная звезда 13"/>
          <p:cNvSpPr/>
          <p:nvPr/>
        </p:nvSpPr>
        <p:spPr>
          <a:xfrm>
            <a:off x="539552" y="3429000"/>
            <a:ext cx="936104" cy="576064"/>
          </a:xfrm>
          <a:prstGeom prst="star7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7-конечная звезда 14">
            <a:hlinkClick r:id="rId3" action="ppaction://hlinksldjump"/>
          </p:cNvPr>
          <p:cNvSpPr/>
          <p:nvPr/>
        </p:nvSpPr>
        <p:spPr>
          <a:xfrm>
            <a:off x="611560" y="4365104"/>
            <a:ext cx="936104" cy="576064"/>
          </a:xfrm>
          <a:prstGeom prst="star7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91680" y="2564904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Вырубать лес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63688" y="3429000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Сжигать  мусор на свалках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35696" y="4365104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Бросать мусор в урны и контейнеры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7544" y="260648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Выберите знак, который означает </a:t>
            </a:r>
          </a:p>
          <a:p>
            <a:pPr marL="457200" indent="-457200"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Нельзя п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овреждать кору деревьев»?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6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4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8" name="Picture 6" descr="Picture background"/>
          <p:cNvPicPr>
            <a:picLocks noChangeAspect="1" noChangeArrowheads="1"/>
          </p:cNvPicPr>
          <p:nvPr/>
        </p:nvPicPr>
        <p:blipFill>
          <a:blip r:embed="rId3" cstate="print"/>
          <a:srcRect l="9911" t="10593" r="9703" b="10122"/>
          <a:stretch>
            <a:fillRect/>
          </a:stretch>
        </p:blipFill>
        <p:spPr bwMode="auto">
          <a:xfrm>
            <a:off x="0" y="2079590"/>
            <a:ext cx="2736304" cy="2698820"/>
          </a:xfrm>
          <a:prstGeom prst="rect">
            <a:avLst/>
          </a:prstGeom>
          <a:noFill/>
        </p:spPr>
      </p:pic>
      <p:sp>
        <p:nvSpPr>
          <p:cNvPr id="23560" name="AutoShape 8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62" name="Picture 10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85846" y="2042846"/>
            <a:ext cx="2772308" cy="2772308"/>
          </a:xfrm>
          <a:prstGeom prst="rect">
            <a:avLst/>
          </a:prstGeom>
          <a:noFill/>
        </p:spPr>
      </p:pic>
      <p:pic>
        <p:nvPicPr>
          <p:cNvPr id="23566" name="Picture 14" descr="Picture background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2060848"/>
            <a:ext cx="2526406" cy="2448272"/>
          </a:xfrm>
          <a:prstGeom prst="ellipse">
            <a:avLst/>
          </a:prstGeom>
          <a:noFill/>
          <a:ln w="155575">
            <a:solidFill>
              <a:srgbClr val="FF0000"/>
            </a:solidFill>
          </a:ln>
        </p:spPr>
      </p:pic>
      <p:cxnSp>
        <p:nvCxnSpPr>
          <p:cNvPr id="21" name="Прямая соединительная линия 20"/>
          <p:cNvCxnSpPr>
            <a:stCxn id="23566" idx="7"/>
            <a:endCxn id="23566" idx="3"/>
          </p:cNvCxnSpPr>
          <p:nvPr/>
        </p:nvCxnSpPr>
        <p:spPr>
          <a:xfrm flipH="1">
            <a:off x="6742184" y="2419389"/>
            <a:ext cx="1786438" cy="1731190"/>
          </a:xfrm>
          <a:prstGeom prst="line">
            <a:avLst/>
          </a:prstGeom>
          <a:ln w="203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7544" y="260648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Почему книга, в которой собраны редкие и исчезающие растения и животные называется «Красной книгой»?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9672" y="1556792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Красный цвет –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вет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солнца. А природа любит солнечное тепло.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6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7-конечная звезда 11"/>
          <p:cNvSpPr/>
          <p:nvPr/>
        </p:nvSpPr>
        <p:spPr>
          <a:xfrm>
            <a:off x="539552" y="1484784"/>
            <a:ext cx="936104" cy="576064"/>
          </a:xfrm>
          <a:prstGeom prst="star7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7-конечная звезда 12"/>
          <p:cNvSpPr/>
          <p:nvPr/>
        </p:nvSpPr>
        <p:spPr>
          <a:xfrm>
            <a:off x="539552" y="2348880"/>
            <a:ext cx="936104" cy="576064"/>
          </a:xfrm>
          <a:prstGeom prst="star7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7-конечная звезда 13"/>
          <p:cNvSpPr/>
          <p:nvPr/>
        </p:nvSpPr>
        <p:spPr>
          <a:xfrm>
            <a:off x="539552" y="3140968"/>
            <a:ext cx="936104" cy="576064"/>
          </a:xfrm>
          <a:prstGeom prst="star7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7-конечная звезда 14">
            <a:hlinkClick r:id="rId3" action="ppaction://hlinksldjump"/>
          </p:cNvPr>
          <p:cNvSpPr/>
          <p:nvPr/>
        </p:nvSpPr>
        <p:spPr>
          <a:xfrm>
            <a:off x="539552" y="4077072"/>
            <a:ext cx="936104" cy="576064"/>
          </a:xfrm>
          <a:prstGeom prst="star7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91680" y="2420888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Красный, значит красивый.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47664" y="4005064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Красный цвет – сигнал опасности, подаваемый человеку миром природы.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19672" y="3228945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Это любимый цвет зверей.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4892568"/>
            <a:ext cx="2952328" cy="196543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7-конечная звезда 2"/>
          <p:cNvSpPr/>
          <p:nvPr/>
        </p:nvSpPr>
        <p:spPr>
          <a:xfrm>
            <a:off x="323528" y="4149080"/>
            <a:ext cx="2952328" cy="864096"/>
          </a:xfrm>
          <a:prstGeom prst="star7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700808"/>
            <a:ext cx="878497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Весной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веселит, летом холодит, осенью питает, зимой согревает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65866" y="404664"/>
            <a:ext cx="24122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/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Загадка</a:t>
            </a:r>
            <a:endParaRPr lang="ru-RU" sz="4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Picture background"/>
          <p:cNvPicPr>
            <a:picLocks noChangeAspect="1" noChangeArrowheads="1"/>
          </p:cNvPicPr>
          <p:nvPr/>
        </p:nvPicPr>
        <p:blipFill>
          <a:blip r:embed="rId2" cstate="print"/>
          <a:srcRect l="2817" t="5441" r="4869" b="4774"/>
          <a:stretch>
            <a:fillRect/>
          </a:stretch>
        </p:blipFill>
        <p:spPr bwMode="auto">
          <a:xfrm>
            <a:off x="199151" y="260649"/>
            <a:ext cx="8693329" cy="6375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7-конечная звезда 2">
            <a:hlinkClick r:id="rId3" action="ppaction://hlinksldjump"/>
          </p:cNvPr>
          <p:cNvSpPr/>
          <p:nvPr/>
        </p:nvSpPr>
        <p:spPr>
          <a:xfrm>
            <a:off x="6191672" y="5661248"/>
            <a:ext cx="2952328" cy="864096"/>
          </a:xfrm>
          <a:prstGeom prst="star7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Далее 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29700" name="Picture 4" descr="Picture background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2806" y="2060848"/>
            <a:ext cx="5658388" cy="179412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7-конечная звезда 2">
            <a:hlinkClick r:id="rId3" action="ppaction://hlinksldjump"/>
          </p:cNvPr>
          <p:cNvSpPr/>
          <p:nvPr/>
        </p:nvSpPr>
        <p:spPr>
          <a:xfrm>
            <a:off x="6191672" y="5589240"/>
            <a:ext cx="2952328" cy="864096"/>
          </a:xfrm>
          <a:prstGeom prst="star7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Далее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348880"/>
            <a:ext cx="7083799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Викторина по экологии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детей старшего дошкольного возраста</a:t>
            </a:r>
          </a:p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«Экология и мы»</a:t>
            </a:r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5085184"/>
            <a:ext cx="6732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Подготовила: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Внукова Евгения Владимировна,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                   воспитатель высшей квалификационной категории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36296" y="6488668"/>
            <a:ext cx="1028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2025 год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&quot;Центр развития ребенка – детский сад № 28 &quot;Огонёк&quot;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32656"/>
            <a:ext cx="6210573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1520" y="260648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Какое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насекомое можно назвать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«трудолюбивым»?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 l="29978" r="30578"/>
          <a:stretch>
            <a:fillRect/>
          </a:stretch>
        </p:blipFill>
        <p:spPr bwMode="auto">
          <a:xfrm>
            <a:off x="899592" y="1628800"/>
            <a:ext cx="1800200" cy="1800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331640" y="342900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Муха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5936" y="342900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Бабочка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1960" y="609329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Стрекоза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64288" y="342900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Пчела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8" name="Picture 10" descr="Picture background"/>
          <p:cNvPicPr>
            <a:picLocks noChangeAspect="1" noChangeArrowheads="1"/>
          </p:cNvPicPr>
          <p:nvPr/>
        </p:nvPicPr>
        <p:blipFill>
          <a:blip r:embed="rId4" cstate="print"/>
          <a:srcRect l="24570" r="23456"/>
          <a:stretch>
            <a:fillRect/>
          </a:stretch>
        </p:blipFill>
        <p:spPr bwMode="auto">
          <a:xfrm>
            <a:off x="3563888" y="1404330"/>
            <a:ext cx="1944216" cy="2024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60" name="Picture 12" descr="Picture background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 l="20208" t="13063" r="22844" b="8556"/>
          <a:stretch>
            <a:fillRect/>
          </a:stretch>
        </p:blipFill>
        <p:spPr bwMode="auto">
          <a:xfrm>
            <a:off x="6465210" y="1628800"/>
            <a:ext cx="2139237" cy="1656184"/>
          </a:xfrm>
          <a:prstGeom prst="rect">
            <a:avLst/>
          </a:prstGeom>
          <a:noFill/>
        </p:spPr>
      </p:pic>
      <p:pic>
        <p:nvPicPr>
          <p:cNvPr id="2062" name="Picture 14" descr="Picture background"/>
          <p:cNvPicPr>
            <a:picLocks noChangeAspect="1" noChangeArrowheads="1"/>
          </p:cNvPicPr>
          <p:nvPr/>
        </p:nvPicPr>
        <p:blipFill>
          <a:blip r:embed="rId7" cstate="print"/>
          <a:srcRect l="18694" t="3266" r="6498" b="11825"/>
          <a:stretch>
            <a:fillRect/>
          </a:stretch>
        </p:blipFill>
        <p:spPr bwMode="auto">
          <a:xfrm>
            <a:off x="1979712" y="4509120"/>
            <a:ext cx="1973757" cy="216024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9512" y="260648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какой картинке изображено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бережное отношение к природе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Picture background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 l="3755" t="2197" r="53690" b="50000"/>
          <a:stretch>
            <a:fillRect/>
          </a:stretch>
        </p:blipFill>
        <p:spPr bwMode="auto">
          <a:xfrm>
            <a:off x="1403648" y="1484784"/>
            <a:ext cx="2448272" cy="1944216"/>
          </a:xfrm>
          <a:prstGeom prst="rect">
            <a:avLst/>
          </a:prstGeom>
          <a:noFill/>
        </p:spPr>
      </p:pic>
      <p:pic>
        <p:nvPicPr>
          <p:cNvPr id="17412" name="Picture 4" descr="Picture background"/>
          <p:cNvPicPr>
            <a:picLocks noChangeAspect="1" noChangeArrowheads="1"/>
          </p:cNvPicPr>
          <p:nvPr/>
        </p:nvPicPr>
        <p:blipFill>
          <a:blip r:embed="rId4" cstate="print"/>
          <a:srcRect l="50066" t="49573" r="6127" b="2624"/>
          <a:stretch>
            <a:fillRect/>
          </a:stretch>
        </p:blipFill>
        <p:spPr bwMode="auto">
          <a:xfrm>
            <a:off x="1259632" y="3789040"/>
            <a:ext cx="2520280" cy="1944216"/>
          </a:xfrm>
          <a:prstGeom prst="rect">
            <a:avLst/>
          </a:prstGeom>
          <a:noFill/>
        </p:spPr>
      </p:pic>
      <p:pic>
        <p:nvPicPr>
          <p:cNvPr id="17414" name="Picture 6" descr="Picture background"/>
          <p:cNvPicPr>
            <a:picLocks noChangeAspect="1" noChangeArrowheads="1"/>
          </p:cNvPicPr>
          <p:nvPr/>
        </p:nvPicPr>
        <p:blipFill>
          <a:blip r:embed="rId4" cstate="print"/>
          <a:srcRect l="51317" t="1527" r="6127" b="50670"/>
          <a:stretch>
            <a:fillRect/>
          </a:stretch>
        </p:blipFill>
        <p:spPr bwMode="auto">
          <a:xfrm>
            <a:off x="5364088" y="3717032"/>
            <a:ext cx="2448272" cy="1944216"/>
          </a:xfrm>
          <a:prstGeom prst="rect">
            <a:avLst/>
          </a:prstGeom>
          <a:noFill/>
        </p:spPr>
      </p:pic>
      <p:pic>
        <p:nvPicPr>
          <p:cNvPr id="17416" name="Picture 8" descr="Picture background"/>
          <p:cNvPicPr>
            <a:picLocks noChangeAspect="1" noChangeArrowheads="1"/>
          </p:cNvPicPr>
          <p:nvPr/>
        </p:nvPicPr>
        <p:blipFill>
          <a:blip r:embed="rId4" cstate="print"/>
          <a:srcRect l="3755" t="50000" r="53689" b="2197"/>
          <a:stretch>
            <a:fillRect/>
          </a:stretch>
        </p:blipFill>
        <p:spPr bwMode="auto">
          <a:xfrm>
            <a:off x="5220072" y="1484784"/>
            <a:ext cx="2448272" cy="194421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7544" y="260648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Кто, из изображенных на картинке, может поднять груз больше собственного веса?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342900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Слон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27784" y="594928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Жук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76256" y="342900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Собака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95936" y="342900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Муравей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 descr="Picture background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85845" y="1556792"/>
            <a:ext cx="2372310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4" name="Picture 2" descr="Picture background"/>
          <p:cNvPicPr>
            <a:picLocks noChangeAspect="1" noChangeArrowheads="1"/>
          </p:cNvPicPr>
          <p:nvPr/>
        </p:nvPicPr>
        <p:blipFill>
          <a:blip r:embed="rId5" cstate="print"/>
          <a:srcRect l="17224" t="28205" r="19866"/>
          <a:stretch>
            <a:fillRect/>
          </a:stretch>
        </p:blipFill>
        <p:spPr bwMode="auto">
          <a:xfrm>
            <a:off x="467544" y="1412776"/>
            <a:ext cx="2736304" cy="2016224"/>
          </a:xfrm>
          <a:prstGeom prst="rect">
            <a:avLst/>
          </a:prstGeom>
          <a:noFill/>
        </p:spPr>
      </p:pic>
      <p:sp>
        <p:nvSpPr>
          <p:cNvPr id="18436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8" name="Picture 6" descr="Picture background"/>
          <p:cNvPicPr>
            <a:picLocks noChangeAspect="1" noChangeArrowheads="1"/>
          </p:cNvPicPr>
          <p:nvPr/>
        </p:nvPicPr>
        <p:blipFill>
          <a:blip r:embed="rId6" cstate="print"/>
          <a:srcRect l="23693" r="7596"/>
          <a:stretch>
            <a:fillRect/>
          </a:stretch>
        </p:blipFill>
        <p:spPr bwMode="auto">
          <a:xfrm>
            <a:off x="6372200" y="1216616"/>
            <a:ext cx="2376264" cy="2212384"/>
          </a:xfrm>
          <a:prstGeom prst="rect">
            <a:avLst/>
          </a:prstGeom>
          <a:noFill/>
        </p:spPr>
      </p:pic>
      <p:pic>
        <p:nvPicPr>
          <p:cNvPr id="18440" name="Picture 8" descr="Picture background"/>
          <p:cNvPicPr>
            <a:picLocks noChangeAspect="1" noChangeArrowheads="1"/>
          </p:cNvPicPr>
          <p:nvPr/>
        </p:nvPicPr>
        <p:blipFill>
          <a:blip r:embed="rId7" cstate="print"/>
          <a:srcRect l="13630" t="14965" r="13693" b="10714"/>
          <a:stretch>
            <a:fillRect/>
          </a:stretch>
        </p:blipFill>
        <p:spPr bwMode="auto">
          <a:xfrm>
            <a:off x="2123728" y="4365104"/>
            <a:ext cx="2088232" cy="142478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404664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Кому мы помогаем выжить зимой, развешивая кормушки ?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342900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Синицам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7664" y="616530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Ласточкам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07904" y="3429000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Бездомным кошкам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64288" y="342900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Медведю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6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06" name="Picture 2" descr="Picture background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 l="70559" t="58153"/>
          <a:stretch>
            <a:fillRect/>
          </a:stretch>
        </p:blipFill>
        <p:spPr bwMode="auto">
          <a:xfrm>
            <a:off x="467544" y="1556792"/>
            <a:ext cx="2523828" cy="1658145"/>
          </a:xfrm>
          <a:prstGeom prst="rect">
            <a:avLst/>
          </a:prstGeom>
          <a:noFill/>
        </p:spPr>
      </p:pic>
      <p:sp>
        <p:nvSpPr>
          <p:cNvPr id="21510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2" name="Picture 8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71900" y="1428778"/>
            <a:ext cx="1800200" cy="2000222"/>
          </a:xfrm>
          <a:prstGeom prst="rect">
            <a:avLst/>
          </a:prstGeom>
          <a:noFill/>
        </p:spPr>
      </p:pic>
      <p:pic>
        <p:nvPicPr>
          <p:cNvPr id="21514" name="Picture 10" descr="Picture backgroun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672" y="4149079"/>
            <a:ext cx="1818097" cy="1975359"/>
          </a:xfrm>
          <a:prstGeom prst="rect">
            <a:avLst/>
          </a:prstGeom>
          <a:noFill/>
        </p:spPr>
      </p:pic>
      <p:pic>
        <p:nvPicPr>
          <p:cNvPr id="18" name="Picture 4" descr="Picture backgroun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1383333"/>
            <a:ext cx="2448272" cy="204566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7544" y="260648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Первые весенние цветы, которые нельзя срывать, потому что их становится очень мало ?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342900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Подснежники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7704" y="616530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Нарциссы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32240" y="342900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Тюльпаны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79912" y="342900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Одуванчики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6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2" name="Picture 2" descr="Picture background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1" y="1412776"/>
            <a:ext cx="1440160" cy="2016224"/>
          </a:xfrm>
          <a:prstGeom prst="rect">
            <a:avLst/>
          </a:prstGeom>
          <a:noFill/>
        </p:spPr>
      </p:pic>
      <p:pic>
        <p:nvPicPr>
          <p:cNvPr id="20484" name="Picture 4" descr="Picture background"/>
          <p:cNvPicPr>
            <a:picLocks noChangeAspect="1" noChangeArrowheads="1"/>
          </p:cNvPicPr>
          <p:nvPr/>
        </p:nvPicPr>
        <p:blipFill>
          <a:blip r:embed="rId5" cstate="print"/>
          <a:srcRect l="26055" r="29739"/>
          <a:stretch>
            <a:fillRect/>
          </a:stretch>
        </p:blipFill>
        <p:spPr bwMode="auto">
          <a:xfrm>
            <a:off x="3635896" y="1523807"/>
            <a:ext cx="1728192" cy="1905193"/>
          </a:xfrm>
          <a:prstGeom prst="rect">
            <a:avLst/>
          </a:prstGeom>
          <a:noFill/>
        </p:spPr>
      </p:pic>
      <p:pic>
        <p:nvPicPr>
          <p:cNvPr id="20486" name="Picture 6" descr="Picture background"/>
          <p:cNvPicPr>
            <a:picLocks noChangeAspect="1" noChangeArrowheads="1"/>
          </p:cNvPicPr>
          <p:nvPr/>
        </p:nvPicPr>
        <p:blipFill>
          <a:blip r:embed="rId6" cstate="print"/>
          <a:srcRect l="28105" t="3922" r="26928" b="5882"/>
          <a:stretch>
            <a:fillRect/>
          </a:stretch>
        </p:blipFill>
        <p:spPr bwMode="auto">
          <a:xfrm>
            <a:off x="6804248" y="1412776"/>
            <a:ext cx="1051943" cy="2016224"/>
          </a:xfrm>
          <a:prstGeom prst="rect">
            <a:avLst/>
          </a:prstGeom>
          <a:noFill/>
        </p:spPr>
      </p:pic>
      <p:pic>
        <p:nvPicPr>
          <p:cNvPr id="20490" name="Picture 10" descr="Picture background"/>
          <p:cNvPicPr>
            <a:picLocks noChangeAspect="1" noChangeArrowheads="1"/>
          </p:cNvPicPr>
          <p:nvPr/>
        </p:nvPicPr>
        <p:blipFill>
          <a:blip r:embed="rId7" cstate="print"/>
          <a:srcRect l="22680" t="8344" r="22721" b="3961"/>
          <a:stretch>
            <a:fillRect/>
          </a:stretch>
        </p:blipFill>
        <p:spPr bwMode="auto">
          <a:xfrm>
            <a:off x="1763688" y="4221088"/>
            <a:ext cx="2088232" cy="186334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39552" y="188640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Какое животное в первую очередь пострадает от загрязнения водоемов?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342900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Кошка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35696" y="623731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Лось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76256" y="342900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Собака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95936" y="342900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Бобер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6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8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428778"/>
            <a:ext cx="1800200" cy="2000222"/>
          </a:xfrm>
          <a:prstGeom prst="rect">
            <a:avLst/>
          </a:prstGeom>
          <a:noFill/>
        </p:spPr>
      </p:pic>
      <p:pic>
        <p:nvPicPr>
          <p:cNvPr id="13" name="Picture 6" descr="Picture background"/>
          <p:cNvPicPr>
            <a:picLocks noChangeAspect="1" noChangeArrowheads="1"/>
          </p:cNvPicPr>
          <p:nvPr/>
        </p:nvPicPr>
        <p:blipFill>
          <a:blip r:embed="rId4" cstate="print"/>
          <a:srcRect l="23693" r="7596"/>
          <a:stretch>
            <a:fillRect/>
          </a:stretch>
        </p:blipFill>
        <p:spPr bwMode="auto">
          <a:xfrm>
            <a:off x="6372200" y="1216616"/>
            <a:ext cx="2376264" cy="2212384"/>
          </a:xfrm>
          <a:prstGeom prst="rect">
            <a:avLst/>
          </a:prstGeom>
          <a:noFill/>
        </p:spPr>
      </p:pic>
      <p:pic>
        <p:nvPicPr>
          <p:cNvPr id="19458" name="Picture 2" descr="Picture background"/>
          <p:cNvPicPr>
            <a:picLocks noChangeAspect="1" noChangeArrowheads="1"/>
          </p:cNvPicPr>
          <p:nvPr/>
        </p:nvPicPr>
        <p:blipFill>
          <a:blip r:embed="rId5" cstate="print"/>
          <a:srcRect l="13750" t="6452" r="13125" b="6452"/>
          <a:stretch>
            <a:fillRect/>
          </a:stretch>
        </p:blipFill>
        <p:spPr bwMode="auto">
          <a:xfrm>
            <a:off x="899592" y="4077073"/>
            <a:ext cx="3160350" cy="2187934"/>
          </a:xfrm>
          <a:prstGeom prst="rect">
            <a:avLst/>
          </a:prstGeom>
          <a:noFill/>
        </p:spPr>
      </p:pic>
      <p:pic>
        <p:nvPicPr>
          <p:cNvPr id="19460" name="Picture 4" descr="Picture background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 l="25200" t="11284" r="26081" b="9246"/>
          <a:stretch>
            <a:fillRect/>
          </a:stretch>
        </p:blipFill>
        <p:spPr bwMode="auto">
          <a:xfrm>
            <a:off x="3367251" y="1808820"/>
            <a:ext cx="2409498" cy="162018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7544" y="260648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Какую птицу называют «лесным доктором»?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342900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Дятел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1720" y="648866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Глухарь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76256" y="342900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Синица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95936" y="342900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Кукушка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6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2" descr="Picture background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 l="70559" t="58153"/>
          <a:stretch>
            <a:fillRect/>
          </a:stretch>
        </p:blipFill>
        <p:spPr bwMode="auto">
          <a:xfrm>
            <a:off x="6228184" y="1556792"/>
            <a:ext cx="2523828" cy="1658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0" name="Picture 2" descr="Picture background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 l="21913" t="8560" r="20567" b="5845"/>
          <a:stretch>
            <a:fillRect/>
          </a:stretch>
        </p:blipFill>
        <p:spPr bwMode="auto">
          <a:xfrm>
            <a:off x="827584" y="1268760"/>
            <a:ext cx="1814601" cy="2160240"/>
          </a:xfrm>
          <a:prstGeom prst="rect">
            <a:avLst/>
          </a:prstGeom>
          <a:noFill/>
        </p:spPr>
      </p:pic>
      <p:pic>
        <p:nvPicPr>
          <p:cNvPr id="22532" name="Picture 4" descr="Picture background"/>
          <p:cNvPicPr>
            <a:picLocks noChangeAspect="1" noChangeArrowheads="1"/>
          </p:cNvPicPr>
          <p:nvPr/>
        </p:nvPicPr>
        <p:blipFill>
          <a:blip r:embed="rId7" cstate="print"/>
          <a:srcRect l="10974" t="28500" r="7330" b="32440"/>
          <a:stretch>
            <a:fillRect/>
          </a:stretch>
        </p:blipFill>
        <p:spPr bwMode="auto">
          <a:xfrm>
            <a:off x="2987824" y="1844824"/>
            <a:ext cx="2880320" cy="1332685"/>
          </a:xfrm>
          <a:prstGeom prst="rect">
            <a:avLst/>
          </a:prstGeom>
          <a:noFill/>
        </p:spPr>
      </p:pic>
      <p:pic>
        <p:nvPicPr>
          <p:cNvPr id="22534" name="Picture 6" descr="Picture background"/>
          <p:cNvPicPr>
            <a:picLocks noChangeAspect="1" noChangeArrowheads="1"/>
          </p:cNvPicPr>
          <p:nvPr/>
        </p:nvPicPr>
        <p:blipFill>
          <a:blip r:embed="rId8" cstate="print"/>
          <a:srcRect l="19697" r="19697"/>
          <a:stretch>
            <a:fillRect/>
          </a:stretch>
        </p:blipFill>
        <p:spPr bwMode="auto">
          <a:xfrm>
            <a:off x="1403648" y="3933056"/>
            <a:ext cx="2232248" cy="245547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</TotalTime>
  <Words>319</Words>
  <Application>Microsoft Office PowerPoint</Application>
  <PresentationFormat>Экран (4:3)</PresentationFormat>
  <Paragraphs>61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Женя</cp:lastModifiedBy>
  <cp:revision>69</cp:revision>
  <dcterms:modified xsi:type="dcterms:W3CDTF">2025-05-22T13:20:43Z</dcterms:modified>
</cp:coreProperties>
</file>