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9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BA7C3-C773-4EB3-830A-5BEBC7908976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2102-17E4-4741-AD17-EFFE2AD75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817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BA7C3-C773-4EB3-830A-5BEBC7908976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2102-17E4-4741-AD17-EFFE2AD75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708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BA7C3-C773-4EB3-830A-5BEBC7908976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2102-17E4-4741-AD17-EFFE2AD75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892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BA7C3-C773-4EB3-830A-5BEBC7908976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2102-17E4-4741-AD17-EFFE2AD7558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7156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BA7C3-C773-4EB3-830A-5BEBC7908976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2102-17E4-4741-AD17-EFFE2AD75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088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BA7C3-C773-4EB3-830A-5BEBC7908976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2102-17E4-4741-AD17-EFFE2AD75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234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BA7C3-C773-4EB3-830A-5BEBC7908976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2102-17E4-4741-AD17-EFFE2AD75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934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BA7C3-C773-4EB3-830A-5BEBC7908976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2102-17E4-4741-AD17-EFFE2AD75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042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BA7C3-C773-4EB3-830A-5BEBC7908976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2102-17E4-4741-AD17-EFFE2AD75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58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BA7C3-C773-4EB3-830A-5BEBC7908976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2102-17E4-4741-AD17-EFFE2AD75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083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BA7C3-C773-4EB3-830A-5BEBC7908976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2102-17E4-4741-AD17-EFFE2AD75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135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BA7C3-C773-4EB3-830A-5BEBC7908976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2102-17E4-4741-AD17-EFFE2AD75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835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BA7C3-C773-4EB3-830A-5BEBC7908976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2102-17E4-4741-AD17-EFFE2AD75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120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BA7C3-C773-4EB3-830A-5BEBC7908976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2102-17E4-4741-AD17-EFFE2AD75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788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BA7C3-C773-4EB3-830A-5BEBC7908976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2102-17E4-4741-AD17-EFFE2AD75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081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BA7C3-C773-4EB3-830A-5BEBC7908976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2102-17E4-4741-AD17-EFFE2AD75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142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BA7C3-C773-4EB3-830A-5BEBC7908976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2102-17E4-4741-AD17-EFFE2AD75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389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BA7C3-C773-4EB3-830A-5BEBC7908976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22102-17E4-4741-AD17-EFFE2AD75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9901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8FA473-23F3-5368-BF21-1F8C5A945D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5269" y="432769"/>
            <a:ext cx="9001462" cy="239768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Gabriola" panose="04040605051002020D02" pitchFamily="82" charset="0"/>
              </a:rPr>
              <a:t>Нравственный и правовой смысл преступлений</a:t>
            </a:r>
            <a:br>
              <a:rPr lang="ru-RU" b="1" dirty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Gabriola" panose="04040605051002020D02" pitchFamily="82" charset="0"/>
              </a:rPr>
            </a:br>
            <a:r>
              <a:rPr lang="ru-RU" b="0" i="0" dirty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Gabriola" panose="04040605051002020D02" pitchFamily="82" charset="0"/>
              </a:rPr>
              <a:t> В поэме Гоголя </a:t>
            </a:r>
            <a:r>
              <a:rPr lang="ru-RU" i="0" u="sng" dirty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Gabriola" panose="04040605051002020D02" pitchFamily="82" charset="0"/>
              </a:rPr>
              <a:t>«Мертвые души»</a:t>
            </a:r>
            <a:endParaRPr lang="ru-RU" u="sng" dirty="0">
              <a:solidFill>
                <a:schemeClr val="bg2">
                  <a:lumMod val="40000"/>
                  <a:lumOff val="60000"/>
                </a:schemeClr>
              </a:solidFill>
              <a:latin typeface="Gabriola" panose="04040605051002020D02" pitchFamily="82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9957237-B2DB-9D25-4935-47E6E4C580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5269" y="2931664"/>
            <a:ext cx="9001462" cy="392633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E46F3E9-1795-6330-880F-A05A66B418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977" y="2931664"/>
            <a:ext cx="4969869" cy="386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975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571E1B-C5A7-182D-67D5-98C1F6F1E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913795" y="551433"/>
            <a:ext cx="10353761" cy="5816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D43D56-DE3D-E6C4-3CF8-CB0492C55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383908"/>
            <a:ext cx="10353762" cy="6205356"/>
          </a:xfrm>
        </p:spPr>
        <p:txBody>
          <a:bodyPr>
            <a:normAutofit/>
          </a:bodyPr>
          <a:lstStyle/>
          <a:p>
            <a:pPr algn="ctr"/>
            <a:endParaRPr lang="ru-RU" b="0" i="0" dirty="0">
              <a:effectLst/>
              <a:latin typeface="CustomSerif"/>
            </a:endParaRPr>
          </a:p>
          <a:p>
            <a:pPr algn="ctr"/>
            <a:r>
              <a:rPr lang="ru-RU" b="0" i="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поэме Гоголя «Мертвые души» выведена целая галерея типичных для того времени героев. Автор последовательно изображает чиновников, помещиков и главного героя поэмы, Чичикова. По сюжету произведение построено как история похождений Чичикова – чиновника, скупающего «мертвые души».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Он со школьных лет начинает сколачивать капитал, перепродавая приятелям булки и пышки. Уже здесь Чичиков проявил железную выдержку и... низость души. Мелкими спекуляциями он «сделал приращения» к полтине, подаренной отцом. Когда «набралось денег до 5 рублей, он мешочек зашил и стал копить в другой». Мешочек с деньгами заменил герою нравственные идеалы: дружбу, честь и совесть.</a:t>
            </a:r>
          </a:p>
          <a:p>
            <a:pPr algn="ctr"/>
            <a:r>
              <a:rPr lang="ru-RU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«Мертвые души» —</a:t>
            </a:r>
            <a:r>
              <a:rPr lang="ru-RU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это фраза</a:t>
            </a:r>
            <a:r>
              <a:rPr lang="ru-RU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вызывает в памяти образы из бессмертного произведения Николая Гоголя. 🗺️ Но мало</a:t>
            </a:r>
            <a:r>
              <a:rPr lang="ru-RU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кто задумывается</a:t>
            </a:r>
            <a:r>
              <a:rPr lang="ru-RU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что этот термин имеет не только </a:t>
            </a:r>
            <a:r>
              <a:rPr lang="ru-RU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литературное</a:t>
            </a:r>
            <a:r>
              <a:rPr lang="ru-RU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</a:t>
            </a:r>
            <a:r>
              <a:rPr lang="ru-RU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юридическое </a:t>
            </a:r>
            <a:r>
              <a:rPr lang="ru-RU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</a:t>
            </a:r>
            <a:r>
              <a:rPr lang="ru-RU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особенно в контексте трудовых отношений. 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593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4CDDEE-C614-C82D-DA05-9964DD3C9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E98E15-3A26-DC07-DC85-A7B33B3E7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781777"/>
            <a:ext cx="10353762" cy="5814467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Чичиков, обаятельный и внешне добропорядочный человек, оказывается мошенником, чья схема покупки мертвых душ — давно умерших крестьян — вскрывает глубинные проблемы общества. Его преступный путь начинается с желания достичь успеха и богатства, к чему его упорно вела трудная жизнь. В ранние годы, Чичиков усваивает важный урок: чтобы добиться чего-то значительного, недостаточно быть просто трудолюбивым и честным. Социальное давление и стремление к статусу и богатству становятся ключевыми мотивами его поступков.</a:t>
            </a:r>
          </a:p>
          <a:p>
            <a:pPr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важна и среда, в которой действует Чичиков. Коррупция и моральное разложение пронизывают общество, начиная с чиновников и заканчивая простыми помещиками. Суета, споры и сделки, не имеющие ни малейшего отношения к реальной справедливости и порядку, формируют у людей убеждение, что честным путем успеха не добиться.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Такое общественное окружение действует как катализатор, раскрывая перед Чичиковым возможности для преступлений.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Встречи с различными помещиками — Маниловым, Собакевичем, Коробочкой — показывают, что каждому из них свойственны свои пороки и слабости. Манилов — рассеян и легкомыслен, Собакевич — груб и прагматичен, а Коробочка — жадна и подозрительна.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 люди не только легко поддаются на обман Чичикова, но и в некоторой степени поощряют его </a:t>
            </a:r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мошенничество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участвуя в запутанных сделках.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556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24EF85-655E-A8E3-E0CB-DAC83A910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78D735C5-A581-86D3-9537-A26CC6D523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99" y="446730"/>
            <a:ext cx="8892715" cy="6023872"/>
          </a:xfrm>
        </p:spPr>
      </p:pic>
    </p:spTree>
    <p:extLst>
      <p:ext uri="{BB962C8B-B14F-4D97-AF65-F5344CB8AC3E}">
        <p14:creationId xmlns:p14="http://schemas.microsoft.com/office/powerpoint/2010/main" val="2976757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D1E440-08EC-E442-46A2-A8B73F3D8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913795" y="558413"/>
            <a:ext cx="10353761" cy="5118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3121CC-B334-234E-1866-38A93D173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558413"/>
            <a:ext cx="10353762" cy="6086692"/>
          </a:xfrm>
        </p:spPr>
        <p:txBody>
          <a:bodyPr/>
          <a:lstStyle/>
          <a:p>
            <a:pPr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Чичиков, двигаясь от одной сделки к другой, сумма своих преступлений и моральных компромиссов, на какое-то время окунает себя в иллюзорное чувство власти и контроля над своей судьбой. Однако его успехи кратковременны и иллюзорны, так как помыслы основаны на ложных ценностях и обмане.</a:t>
            </a:r>
          </a:p>
          <a:p>
            <a:pPr algn="ctr">
              <a:buNone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"Мертвые души" показывает нам, что люди под влиянием социальных, экономических и личных факторов, могут легко скатиться на путь преступлений. Гоголь мастерски выписывает портреты своих персонажей, показывая их слабости и пороки, тем самым подчеркивая, что проблемы одного человека часто отражают более широкие проблемы общества.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преступления в "Мертвых душах" обретает универсальное значение, раскрывая трагедия человеческого существования, где искренние стремления к счастью и успеху могут привести к моральной деградации и правовому нарушению. В конечном итоге, каждый персонаж является отражением и продуктом своего времени и общества, что делает произведение бессмертным в своей актуальности.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0153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F5940A-5858-5865-9F50-1C76437FA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7E4BCA2-1CB2-572D-987D-3AEE8A424C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574" y="739895"/>
            <a:ext cx="8494846" cy="5346797"/>
          </a:xfrm>
        </p:spPr>
      </p:pic>
    </p:spTree>
    <p:extLst>
      <p:ext uri="{BB962C8B-B14F-4D97-AF65-F5344CB8AC3E}">
        <p14:creationId xmlns:p14="http://schemas.microsoft.com/office/powerpoint/2010/main" val="33528062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TM04033921[[fn=Дамаск]]</Template>
  <TotalTime>121</TotalTime>
  <Words>548</Words>
  <Application>Microsoft Office PowerPoint</Application>
  <PresentationFormat>Широкоэкранный</PresentationFormat>
  <Paragraphs>10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Bookman Old Style</vt:lpstr>
      <vt:lpstr>CustomSerif</vt:lpstr>
      <vt:lpstr>Gabriola</vt:lpstr>
      <vt:lpstr>Rockwell</vt:lpstr>
      <vt:lpstr>Times New Roman</vt:lpstr>
      <vt:lpstr>Damask</vt:lpstr>
      <vt:lpstr>Нравственный и правовой смысл преступлений  В поэме Гоголя «Мертвые души»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Марина Пудовкина</dc:creator>
  <cp:lastModifiedBy>Марина Пудовкина</cp:lastModifiedBy>
  <cp:revision>1</cp:revision>
  <dcterms:created xsi:type="dcterms:W3CDTF">2025-04-27T11:17:43Z</dcterms:created>
  <dcterms:modified xsi:type="dcterms:W3CDTF">2025-04-27T13:19:40Z</dcterms:modified>
</cp:coreProperties>
</file>