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9" r:id="rId4"/>
    <p:sldId id="262" r:id="rId5"/>
    <p:sldId id="268" r:id="rId6"/>
    <p:sldId id="260" r:id="rId7"/>
    <p:sldId id="264" r:id="rId8"/>
    <p:sldId id="269" r:id="rId9"/>
    <p:sldId id="265" r:id="rId10"/>
    <p:sldId id="261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E739"/>
    <a:srgbClr val="4BD565"/>
    <a:srgbClr val="0CB033"/>
    <a:srgbClr val="1AA907"/>
    <a:srgbClr val="04AC5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26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33D16-D58B-40F9-B641-7E8F513865EE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A9516-318C-4FE1-90BB-638D7D29CB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2.png"/><Relationship Id="rId7" Type="http://schemas.openxmlformats.org/officeDocument/2006/relationships/image" Target="../media/image6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jpeg"/><Relationship Id="rId5" Type="http://schemas.openxmlformats.org/officeDocument/2006/relationships/image" Target="../media/image59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12" Type="http://schemas.openxmlformats.org/officeDocument/2006/relationships/image" Target="../media/image1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5" Type="http://schemas.openxmlformats.org/officeDocument/2006/relationships/slide" Target="slide1.xml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" Target="slide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4.png"/><Relationship Id="rId3" Type="http://schemas.openxmlformats.org/officeDocument/2006/relationships/slide" Target="slide9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24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slide" Target="slide2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gif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Женя\Desktop\Интерактивный плакат\karta_nowosibirskoi_oblasti_po_raion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95128" cy="62646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620688"/>
            <a:ext cx="68776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Интерактивный плакат</a:t>
            </a:r>
            <a:endParaRPr lang="ru-RU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268760"/>
            <a:ext cx="5988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«Природные зоны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Новосибирской области»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7380312" y="5661248"/>
            <a:ext cx="1368152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ДАЛЕЕ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021288"/>
            <a:ext cx="452524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Внукова Е.В. 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6211669"/>
            <a:ext cx="1111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Бердск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9422" y="188640"/>
            <a:ext cx="3145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ЦРР №28 «Огонек»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Женя\Desktop\Интерактивный плакат\novosib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4644"/>
            <a:ext cx="8568952" cy="63727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404664"/>
            <a:ext cx="23017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Степь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378904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агетная рамка 4">
            <a:hlinkClick r:id="rId3" action="ppaction://hlinksldjump"/>
          </p:cNvPr>
          <p:cNvSpPr/>
          <p:nvPr/>
        </p:nvSpPr>
        <p:spPr>
          <a:xfrm>
            <a:off x="1043608" y="5805264"/>
            <a:ext cx="2880320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>
            <a:hlinkClick r:id="rId4" action="ppaction://hlinksldjump"/>
          </p:cNvPr>
          <p:cNvSpPr/>
          <p:nvPr/>
        </p:nvSpPr>
        <p:spPr>
          <a:xfrm>
            <a:off x="5220072" y="5805264"/>
            <a:ext cx="295232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556792"/>
            <a:ext cx="763284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 самой границы с Казахстаном начинается Кулундинская степь.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Это огромная равнина, усеянная небольшими озерами, которые играют важную роль в миграции птиц. Многие из видов птиц делают тут остановку при перелетах с севера на юг и обратно.  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Летом растительность практически вся выгорает. Поэтому, характерными для нее являются засухоустойчивые травы.   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В степную зону НСО входит шесть районов: Чистоозерный (1), Купинский (2), Баганский (3), Карасукский(4), Красноозерский (5) и Кочковский (6).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479715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515719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059832" y="5373216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515719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458112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422108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агетная рамка 2"/>
          <p:cNvSpPr/>
          <p:nvPr/>
        </p:nvSpPr>
        <p:spPr>
          <a:xfrm>
            <a:off x="1835696" y="404664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 степи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342900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зверобой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52320" y="5373216"/>
            <a:ext cx="980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ковыль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83968" y="6165304"/>
            <a:ext cx="942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типчак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3968" y="3501008"/>
            <a:ext cx="999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солодка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852936"/>
            <a:ext cx="1188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медуница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farconi.com.ge/wp-content/uploads/2017/02/20-yarrowh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196752"/>
            <a:ext cx="1026516" cy="2376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652120" y="3356992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тысячелистник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farconi.com.ge/wp-content/uploads/2017/05/origanumherb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789040"/>
            <a:ext cx="1127291" cy="2448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67744" y="6093296"/>
            <a:ext cx="99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душица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2" name="Picture 10" descr="https://cdn.shopify.com/s/files/1/0258/7747/9517/files/our-product-bg-2.png?v=15604375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4"/>
            <a:ext cx="1564468" cy="25922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236296" y="2780928"/>
            <a:ext cx="1496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кровохлебка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10" name="Picture 18" descr="https://s56.radikal.ru/i153/1205/2b/704a4ee787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60291" y="3852280"/>
            <a:ext cx="2448271" cy="18897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3568" y="6021288"/>
            <a:ext cx="99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полынь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14" name="Picture 22" descr="https://catherineasquithgallery.com/uploads/posts/2021-03/1614586875_48-p-trava-na-belom-fone-104.png"/>
          <p:cNvPicPr>
            <a:picLocks noChangeAspect="1" noChangeArrowheads="1"/>
          </p:cNvPicPr>
          <p:nvPr/>
        </p:nvPicPr>
        <p:blipFill>
          <a:blip r:embed="rId6" cstate="print"/>
          <a:srcRect l="16231" r="23837" b="4000"/>
          <a:stretch>
            <a:fillRect/>
          </a:stretch>
        </p:blipFill>
        <p:spPr bwMode="auto">
          <a:xfrm>
            <a:off x="3635896" y="3789040"/>
            <a:ext cx="2448272" cy="2448272"/>
          </a:xfrm>
          <a:prstGeom prst="rect">
            <a:avLst/>
          </a:prstGeom>
          <a:noFill/>
        </p:spPr>
      </p:pic>
      <p:pic>
        <p:nvPicPr>
          <p:cNvPr id="8222" name="Picture 30" descr="https://i.pinimg.com/originals/aa/1f/88/aa1f88887caad2cb864c5b0a02c9c6f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645024"/>
            <a:ext cx="3089818" cy="1916832"/>
          </a:xfrm>
          <a:prstGeom prst="rect">
            <a:avLst/>
          </a:prstGeom>
          <a:noFill/>
        </p:spPr>
      </p:pic>
      <p:pic>
        <p:nvPicPr>
          <p:cNvPr id="8224" name="Picture 32" descr="https://neotravisil.ru/upload/iblock/389/3894a20d7f5e808372cef3395164be7d.png"/>
          <p:cNvPicPr>
            <a:picLocks noChangeAspect="1" noChangeArrowheads="1"/>
          </p:cNvPicPr>
          <p:nvPr/>
        </p:nvPicPr>
        <p:blipFill>
          <a:blip r:embed="rId8" cstate="print"/>
          <a:srcRect l="5906" t="3110" r="5501" b="5345"/>
          <a:stretch>
            <a:fillRect/>
          </a:stretch>
        </p:blipFill>
        <p:spPr bwMode="auto">
          <a:xfrm>
            <a:off x="3347864" y="1196752"/>
            <a:ext cx="2299610" cy="2376264"/>
          </a:xfrm>
          <a:prstGeom prst="rect">
            <a:avLst/>
          </a:prstGeom>
          <a:noFill/>
        </p:spPr>
      </p:pic>
      <p:sp>
        <p:nvSpPr>
          <p:cNvPr id="30" name="Штриховая стрелка вправо 29">
            <a:hlinkClick r:id="rId9" action="ppaction://hlinksldjump"/>
          </p:cNvPr>
          <p:cNvSpPr/>
          <p:nvPr/>
        </p:nvSpPr>
        <p:spPr>
          <a:xfrm flipH="1">
            <a:off x="7164288" y="5733256"/>
            <a:ext cx="1368152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 descr="Рисунок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620688"/>
            <a:ext cx="143032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26" name="Picture 34" descr="https://st4.depositphotos.com/2570481/19711/i/950/depositphotos_197116560-stock-photo-watercolor-drawing-flower-of-lungwort.jpg"/>
          <p:cNvPicPr>
            <a:picLocks noChangeAspect="1" noChangeArrowheads="1"/>
          </p:cNvPicPr>
          <p:nvPr/>
        </p:nvPicPr>
        <p:blipFill>
          <a:blip r:embed="rId11" cstate="print"/>
          <a:srcRect l="14634" r="26829" b="9756"/>
          <a:stretch>
            <a:fillRect/>
          </a:stretch>
        </p:blipFill>
        <p:spPr bwMode="auto">
          <a:xfrm>
            <a:off x="395536" y="692696"/>
            <a:ext cx="1440160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агетная рамка 2"/>
          <p:cNvSpPr/>
          <p:nvPr/>
        </p:nvSpPr>
        <p:spPr>
          <a:xfrm>
            <a:off x="1907704" y="404664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 степи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 descr="https://catherineasquithgallery.com/uploads/posts/2021-03/1614594752_68-p-yezhik-na-belom-fone-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380312" y="332656"/>
            <a:ext cx="1224136" cy="11871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64288" y="16288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Ушастый ёж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https://clipart-best.com/img/badger/badger-clip-art-38.png"/>
          <p:cNvPicPr>
            <a:picLocks noChangeAspect="1" noChangeArrowheads="1"/>
          </p:cNvPicPr>
          <p:nvPr/>
        </p:nvPicPr>
        <p:blipFill>
          <a:blip r:embed="rId3" cstate="print"/>
          <a:srcRect t="21053" b="22807"/>
          <a:stretch>
            <a:fillRect/>
          </a:stretch>
        </p:blipFill>
        <p:spPr bwMode="auto">
          <a:xfrm>
            <a:off x="539552" y="3212976"/>
            <a:ext cx="2184992" cy="12266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71600" y="4221088"/>
            <a:ext cx="92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Барсук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86" name="Picture 18" descr="https://bizoon.com.ua/image/catalog/kat-image/grizuni/grizuni-cat.png"/>
          <p:cNvPicPr>
            <a:picLocks noChangeAspect="1" noChangeArrowheads="1"/>
          </p:cNvPicPr>
          <p:nvPr/>
        </p:nvPicPr>
        <p:blipFill>
          <a:blip r:embed="rId4" cstate="print"/>
          <a:srcRect l="28000" t="8000" r="12000" b="8000"/>
          <a:stretch>
            <a:fillRect/>
          </a:stretch>
        </p:blipFill>
        <p:spPr bwMode="auto">
          <a:xfrm flipH="1">
            <a:off x="611560" y="332656"/>
            <a:ext cx="1080120" cy="151216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83568" y="1916832"/>
            <a:ext cx="87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Хомяк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2" name="Picture 24" descr="https://funforkids.ru/pictures/birds1/bird1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2132856"/>
            <a:ext cx="1088140" cy="102136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7524328" y="314096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Перепел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94" name="Picture 26" descr="https://img-fotki.yandex.ru/get/6740/66124276.28a/0_bb3c4_ab8e315b_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501008"/>
            <a:ext cx="2268344" cy="3029508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668344" y="5013176"/>
            <a:ext cx="112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Журавль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04" name="Picture 36" descr="http://ucsdcooperlab.com/images/largest-jer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436096" y="1196752"/>
            <a:ext cx="1623108" cy="136815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5508104" y="2492896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Тушканчик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14" name="Picture 46" descr="https://ds03.infourok.ru/uploads/ex/0dcd/0004efcc-8ec0851f/img9.jpg"/>
          <p:cNvPicPr>
            <a:picLocks noChangeAspect="1" noChangeArrowheads="1"/>
          </p:cNvPicPr>
          <p:nvPr/>
        </p:nvPicPr>
        <p:blipFill>
          <a:blip r:embed="rId8" cstate="print"/>
          <a:srcRect l="34250" t="29400" r="21650" b="23351"/>
          <a:stretch>
            <a:fillRect/>
          </a:stretch>
        </p:blipFill>
        <p:spPr bwMode="auto">
          <a:xfrm>
            <a:off x="395536" y="4509120"/>
            <a:ext cx="2267452" cy="1822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/>
          <p:cNvSpPr txBox="1"/>
          <p:nvPr/>
        </p:nvSpPr>
        <p:spPr>
          <a:xfrm>
            <a:off x="1115616" y="6165304"/>
            <a:ext cx="93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Корсак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16" name="Picture 48" descr="https://clipart-best.com/img/ferret/ferret-clip-art-8.png"/>
          <p:cNvPicPr>
            <a:picLocks noChangeAspect="1" noChangeArrowheads="1"/>
          </p:cNvPicPr>
          <p:nvPr/>
        </p:nvPicPr>
        <p:blipFill>
          <a:blip r:embed="rId9" cstate="print"/>
          <a:srcRect l="4733" t="16667" r="2967" b="6667"/>
          <a:stretch>
            <a:fillRect/>
          </a:stretch>
        </p:blipFill>
        <p:spPr bwMode="auto">
          <a:xfrm flipH="1">
            <a:off x="1184492" y="1556792"/>
            <a:ext cx="2379395" cy="1440160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907704" y="1412776"/>
            <a:ext cx="127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Горностай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18" name="Picture 50" descr="https://static.tildacdn.com/tild3439-3637-4863-b738-633436643737/suslik.png"/>
          <p:cNvPicPr>
            <a:picLocks noChangeAspect="1" noChangeArrowheads="1"/>
          </p:cNvPicPr>
          <p:nvPr/>
        </p:nvPicPr>
        <p:blipFill>
          <a:blip r:embed="rId10" cstate="print"/>
          <a:srcRect l="32760" t="4877" r="30281" b="11603"/>
          <a:stretch>
            <a:fillRect/>
          </a:stretch>
        </p:blipFill>
        <p:spPr bwMode="auto">
          <a:xfrm flipH="1">
            <a:off x="2699792" y="4725144"/>
            <a:ext cx="921702" cy="1536171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2843808" y="6165304"/>
            <a:ext cx="952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Суслик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19" name="Picture 51" descr="C:\Users\Женя\Downloads\изображение_2021-12-19_013345.png"/>
          <p:cNvPicPr>
            <a:picLocks noChangeAspect="1" noChangeArrowheads="1"/>
          </p:cNvPicPr>
          <p:nvPr/>
        </p:nvPicPr>
        <p:blipFill>
          <a:blip r:embed="rId11" cstate="print"/>
          <a:srcRect l="2566" t="26939" r="17900" b="19183"/>
          <a:stretch>
            <a:fillRect/>
          </a:stretch>
        </p:blipFill>
        <p:spPr bwMode="auto">
          <a:xfrm>
            <a:off x="5220072" y="3140968"/>
            <a:ext cx="1800200" cy="812994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292080" y="3789040"/>
            <a:ext cx="142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Землеройка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11" descr="https://clipart-best.com/img/wolf/wolf-clip-art-46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67944" y="4797152"/>
            <a:ext cx="2221561" cy="1656184"/>
          </a:xfrm>
          <a:prstGeom prst="rect">
            <a:avLst/>
          </a:prstGeom>
          <a:noFill/>
        </p:spPr>
      </p:pic>
      <p:pic>
        <p:nvPicPr>
          <p:cNvPr id="43" name="Picture 23" descr="https://i.pinimg.com/originals/44/46/02/4446029ca9d8264a2595f7cc6acfebd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07904" y="1268759"/>
            <a:ext cx="1440160" cy="1295129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>
            <a:off x="5004048" y="5949280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Волк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4067944" y="256490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Заяц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22" name="Picture 54" descr="https://catherineasquithgallery.com/uploads/posts/2021-03/1614592137_16-p-orel-na-belom-fone-2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27784" y="2852936"/>
            <a:ext cx="2726930" cy="1440160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3707904" y="4221088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15" action="ppaction://hlinksldjump"/>
          </p:cNvPr>
          <p:cNvSpPr/>
          <p:nvPr/>
        </p:nvSpPr>
        <p:spPr>
          <a:xfrm flipH="1">
            <a:off x="7308304" y="5661248"/>
            <a:ext cx="1440160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Женя\Desktop\Интерактивный плакат\novosib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48938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20272" y="378904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агетная рамка 6">
            <a:hlinkClick r:id="rId3" action="ppaction://hlinksldjump"/>
          </p:cNvPr>
          <p:cNvSpPr/>
          <p:nvPr/>
        </p:nvSpPr>
        <p:spPr>
          <a:xfrm>
            <a:off x="3203848" y="1484784"/>
            <a:ext cx="79208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агетная рамка 12">
            <a:hlinkClick r:id="rId4" action="ppaction://hlinksldjump"/>
          </p:cNvPr>
          <p:cNvSpPr/>
          <p:nvPr/>
        </p:nvSpPr>
        <p:spPr>
          <a:xfrm>
            <a:off x="3779912" y="3140968"/>
            <a:ext cx="79208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агетная рамка 13">
            <a:hlinkClick r:id="rId5" action="ppaction://hlinksldjump"/>
          </p:cNvPr>
          <p:cNvSpPr/>
          <p:nvPr/>
        </p:nvSpPr>
        <p:spPr>
          <a:xfrm>
            <a:off x="2123728" y="4797152"/>
            <a:ext cx="79208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12160" y="980728"/>
            <a:ext cx="720080" cy="288032"/>
          </a:xfrm>
          <a:prstGeom prst="rect">
            <a:avLst/>
          </a:prstGeom>
          <a:solidFill>
            <a:srgbClr val="5AE739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12160" y="548680"/>
            <a:ext cx="720080" cy="288032"/>
          </a:xfrm>
          <a:prstGeom prst="rect">
            <a:avLst/>
          </a:prstGeom>
          <a:solidFill>
            <a:srgbClr val="0CB033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012160" y="1412776"/>
            <a:ext cx="720080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732240" y="548680"/>
            <a:ext cx="73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Тайга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2240" y="908720"/>
            <a:ext cx="11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Лесостепь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248" y="1340768"/>
            <a:ext cx="74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Степь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Женя\Desktop\Интерактивный плакат\novosib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80920" cy="62106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92080" y="404664"/>
            <a:ext cx="2241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Тайга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378904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агетная рамка 4">
            <a:hlinkClick r:id="rId3" action="ppaction://hlinksldjump"/>
          </p:cNvPr>
          <p:cNvSpPr/>
          <p:nvPr/>
        </p:nvSpPr>
        <p:spPr>
          <a:xfrm>
            <a:off x="5220072" y="5589240"/>
            <a:ext cx="295232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>
            <a:hlinkClick r:id="rId4" action="ppaction://hlinksldjump"/>
          </p:cNvPr>
          <p:cNvSpPr/>
          <p:nvPr/>
        </p:nvSpPr>
        <p:spPr>
          <a:xfrm>
            <a:off x="971600" y="5589240"/>
            <a:ext cx="2880320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924944"/>
            <a:ext cx="46085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Расположена в северной части области.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В эту зону входят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Кыштовский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(1) и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Северный (2) районы, а так же северные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части Убинского (3),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Чулымского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(4), </a:t>
            </a:r>
          </a:p>
          <a:p>
            <a:pPr algn="just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Колыванского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(5) и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Болотнинского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(6)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районов.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Почвы очень сильно заболочены.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1484784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5896" y="1772816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076056" y="2204864"/>
            <a:ext cx="27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4128" y="278092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16216" y="23488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68344" y="263691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64087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Багетная рамка 2"/>
          <p:cNvSpPr/>
          <p:nvPr/>
        </p:nvSpPr>
        <p:spPr>
          <a:xfrm>
            <a:off x="1907704" y="260648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 тайги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https://clipart-best.com/img/tree/tree-clip-art-37.png"/>
          <p:cNvPicPr>
            <a:picLocks noChangeAspect="1" noChangeArrowheads="1"/>
          </p:cNvPicPr>
          <p:nvPr/>
        </p:nvPicPr>
        <p:blipFill>
          <a:blip r:embed="rId2" cstate="print"/>
          <a:srcRect b="7592"/>
          <a:stretch>
            <a:fillRect/>
          </a:stretch>
        </p:blipFill>
        <p:spPr bwMode="auto">
          <a:xfrm>
            <a:off x="323528" y="1124744"/>
            <a:ext cx="1944216" cy="2520280"/>
          </a:xfrm>
          <a:prstGeom prst="rect">
            <a:avLst/>
          </a:prstGeom>
          <a:noFill/>
        </p:spPr>
      </p:pic>
      <p:pic>
        <p:nvPicPr>
          <p:cNvPr id="12295" name="Picture 7" descr="https://clipart-db.ru/file_content/rastr/tree_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08720"/>
            <a:ext cx="1728192" cy="2682337"/>
          </a:xfrm>
          <a:prstGeom prst="rect">
            <a:avLst/>
          </a:prstGeom>
          <a:noFill/>
        </p:spPr>
      </p:pic>
      <p:pic>
        <p:nvPicPr>
          <p:cNvPr id="12297" name="Picture 9" descr="https://i.pinimg.com/originals/ff/6b/cf/ff6bcf97d661ba558795a82a03edf975.png"/>
          <p:cNvPicPr>
            <a:picLocks noChangeAspect="1" noChangeArrowheads="1"/>
          </p:cNvPicPr>
          <p:nvPr/>
        </p:nvPicPr>
        <p:blipFill>
          <a:blip r:embed="rId4" cstate="print"/>
          <a:srcRect l="30327" r="28173"/>
          <a:stretch>
            <a:fillRect/>
          </a:stretch>
        </p:blipFill>
        <p:spPr bwMode="auto">
          <a:xfrm>
            <a:off x="4355976" y="908720"/>
            <a:ext cx="1519026" cy="2736304"/>
          </a:xfrm>
          <a:prstGeom prst="rect">
            <a:avLst/>
          </a:prstGeom>
          <a:noFill/>
        </p:spPr>
      </p:pic>
      <p:pic>
        <p:nvPicPr>
          <p:cNvPr id="12299" name="Picture 11" descr="https://images.vfl.ru/ii/1582640213/04536693/29691293_m.png"/>
          <p:cNvPicPr>
            <a:picLocks noChangeAspect="1" noChangeArrowheads="1"/>
          </p:cNvPicPr>
          <p:nvPr/>
        </p:nvPicPr>
        <p:blipFill>
          <a:blip r:embed="rId5" cstate="print"/>
          <a:srcRect l="16708" r="13675"/>
          <a:stretch>
            <a:fillRect/>
          </a:stretch>
        </p:blipFill>
        <p:spPr bwMode="auto">
          <a:xfrm>
            <a:off x="6156176" y="980728"/>
            <a:ext cx="2237416" cy="266429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67544" y="6093296"/>
            <a:ext cx="131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Багульник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1052736"/>
            <a:ext cx="68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Кедр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112474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Лиственница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1772816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Сосна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03" name="Picture 15" descr="https://domashniecvety.ru/wp-content/uploads/c/a/0/ca0b43dbeb0f97d481bb5ecd3ab0c7f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645024"/>
            <a:ext cx="2052228" cy="1368152"/>
          </a:xfrm>
          <a:prstGeom prst="ellipse">
            <a:avLst/>
          </a:prstGeom>
          <a:noFill/>
        </p:spPr>
      </p:pic>
      <p:pic>
        <p:nvPicPr>
          <p:cNvPr id="12305" name="Picture 17" descr="https://www.drz-club.ru/_fr/90/3847164.jpg"/>
          <p:cNvPicPr>
            <a:picLocks noChangeAspect="1" noChangeArrowheads="1"/>
          </p:cNvPicPr>
          <p:nvPr/>
        </p:nvPicPr>
        <p:blipFill>
          <a:blip r:embed="rId7" cstate="print"/>
          <a:srcRect l="22077" t="41911" r="36649" b="14732"/>
          <a:stretch>
            <a:fillRect/>
          </a:stretch>
        </p:blipFill>
        <p:spPr bwMode="auto">
          <a:xfrm>
            <a:off x="4644008" y="3645024"/>
            <a:ext cx="1872208" cy="1306191"/>
          </a:xfrm>
          <a:prstGeom prst="ellipse">
            <a:avLst/>
          </a:prstGeom>
          <a:noFill/>
        </p:spPr>
      </p:pic>
      <p:pic>
        <p:nvPicPr>
          <p:cNvPr id="12307" name="Picture 19" descr="http://s4.fotokto.ru/photo/full/102/10281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8656" y="3645024"/>
            <a:ext cx="2039033" cy="1872208"/>
          </a:xfrm>
          <a:prstGeom prst="flowChartConnector">
            <a:avLst/>
          </a:prstGeom>
          <a:noFill/>
        </p:spPr>
      </p:pic>
      <p:pic>
        <p:nvPicPr>
          <p:cNvPr id="12309" name="Picture 21" descr="Багульник болотный. Фото автора"/>
          <p:cNvPicPr>
            <a:picLocks noChangeAspect="1" noChangeArrowheads="1"/>
          </p:cNvPicPr>
          <p:nvPr/>
        </p:nvPicPr>
        <p:blipFill>
          <a:blip r:embed="rId9" cstate="print"/>
          <a:srcRect l="23558" t="14153" r="13305" b="5177"/>
          <a:stretch>
            <a:fillRect/>
          </a:stretch>
        </p:blipFill>
        <p:spPr bwMode="auto">
          <a:xfrm>
            <a:off x="251520" y="4293096"/>
            <a:ext cx="2061769" cy="1800200"/>
          </a:xfrm>
          <a:prstGeom prst="flowChartConnector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95536" y="1196752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92280" y="5445224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Лишайники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83968" y="465313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Мхи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5576" y="3789040"/>
            <a:ext cx="1478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Папоротник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11" name="Picture 23" descr="https://oir.mobi/uploads/posts/2021-06/1623111582_37-oir_mobi-p-brusnika-zimoi-priroda-krasivo-foto-42.jpg"/>
          <p:cNvPicPr>
            <a:picLocks noChangeAspect="1" noChangeArrowheads="1"/>
          </p:cNvPicPr>
          <p:nvPr/>
        </p:nvPicPr>
        <p:blipFill>
          <a:blip r:embed="rId10" cstate="print"/>
          <a:srcRect l="22722" t="7407" r="8250" b="16667"/>
          <a:stretch>
            <a:fillRect/>
          </a:stretch>
        </p:blipFill>
        <p:spPr bwMode="auto">
          <a:xfrm>
            <a:off x="2555776" y="5013176"/>
            <a:ext cx="1770343" cy="1296144"/>
          </a:xfrm>
          <a:prstGeom prst="ellipse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2843808" y="6237312"/>
            <a:ext cx="118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Брусника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13" name="Picture 25" descr="https://soncesad.com/assets/cache_image/banerreklama/%D0%BA%D0%BB%D1%8E%D0%BA%D0%B2%D0%B02_1170x450_139.jpeg"/>
          <p:cNvPicPr>
            <a:picLocks noChangeAspect="1" noChangeArrowheads="1"/>
          </p:cNvPicPr>
          <p:nvPr/>
        </p:nvPicPr>
        <p:blipFill>
          <a:blip r:embed="rId11" cstate="print"/>
          <a:srcRect l="24554" r="24401"/>
          <a:stretch>
            <a:fillRect/>
          </a:stretch>
        </p:blipFill>
        <p:spPr bwMode="auto">
          <a:xfrm>
            <a:off x="4788024" y="5013176"/>
            <a:ext cx="1743778" cy="1313896"/>
          </a:xfrm>
          <a:prstGeom prst="ellipse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5220072" y="6237312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Клюква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Штриховая стрелка вправо 29"/>
          <p:cNvSpPr/>
          <p:nvPr/>
        </p:nvSpPr>
        <p:spPr>
          <a:xfrm flipH="1">
            <a:off x="6876256" y="5805264"/>
            <a:ext cx="1512168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12" action="ppaction://hlinksldjump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9" name="Picture 5" descr="https://clipart-best.com/img/moose-elk/moose-elk-clip-art-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96752"/>
            <a:ext cx="3262404" cy="2664296"/>
          </a:xfrm>
          <a:prstGeom prst="rect">
            <a:avLst/>
          </a:prstGeom>
          <a:noFill/>
        </p:spPr>
      </p:pic>
      <p:sp>
        <p:nvSpPr>
          <p:cNvPr id="3" name="Багетная рамка 2"/>
          <p:cNvSpPr/>
          <p:nvPr/>
        </p:nvSpPr>
        <p:spPr>
          <a:xfrm>
            <a:off x="1907704" y="404664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 тайги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3" action="ppaction://hlinksldjump"/>
          </p:cNvPr>
          <p:cNvSpPr/>
          <p:nvPr/>
        </p:nvSpPr>
        <p:spPr>
          <a:xfrm flipH="1">
            <a:off x="7308304" y="5805264"/>
            <a:ext cx="1440160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https://i.pinimg.com/originals/74/42/e3/7442e32478ac5fbc79a9b3cad3d34466.png"/>
          <p:cNvPicPr>
            <a:picLocks noChangeAspect="1" noChangeArrowheads="1"/>
          </p:cNvPicPr>
          <p:nvPr/>
        </p:nvPicPr>
        <p:blipFill>
          <a:blip r:embed="rId4" cstate="print"/>
          <a:srcRect l="6297" t="19048" r="5549" b="2381"/>
          <a:stretch>
            <a:fillRect/>
          </a:stretch>
        </p:blipFill>
        <p:spPr bwMode="auto">
          <a:xfrm>
            <a:off x="539552" y="764704"/>
            <a:ext cx="1721646" cy="20290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04664"/>
            <a:ext cx="113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Медведь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2852936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Лось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15616" y="4365104"/>
            <a:ext cx="71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692696"/>
            <a:ext cx="713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5805264"/>
            <a:ext cx="975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Куница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5013176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Бобр</a:t>
            </a:r>
            <a:endParaRPr lang="ru-RU" dirty="0"/>
          </a:p>
        </p:txBody>
      </p:sp>
      <p:pic>
        <p:nvPicPr>
          <p:cNvPr id="6151" name="Picture 7" descr="https://thypix.com/wp-content/uploads/2020/05/fox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7543" y="2886147"/>
            <a:ext cx="2160240" cy="1478957"/>
          </a:xfrm>
          <a:prstGeom prst="rect">
            <a:avLst/>
          </a:prstGeom>
          <a:noFill/>
        </p:spPr>
      </p:pic>
      <p:pic>
        <p:nvPicPr>
          <p:cNvPr id="6155" name="Picture 11" descr="https://clipart-best.com/img/wolf/wolf-clip-art-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7204" y="1196752"/>
            <a:ext cx="2221561" cy="1656184"/>
          </a:xfrm>
          <a:prstGeom prst="rect">
            <a:avLst/>
          </a:prstGeom>
          <a:noFill/>
        </p:spPr>
      </p:pic>
      <p:pic>
        <p:nvPicPr>
          <p:cNvPr id="6157" name="Picture 13" descr="https://clipart-best.com/img/ferret/ferret-clip-art-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5373216"/>
            <a:ext cx="1968186" cy="1010008"/>
          </a:xfrm>
          <a:prstGeom prst="rect">
            <a:avLst/>
          </a:prstGeom>
          <a:noFill/>
        </p:spPr>
      </p:pic>
      <p:pic>
        <p:nvPicPr>
          <p:cNvPr id="6159" name="Picture 15" descr="https://www.miljocenter.com/wp-content/uploads/2019/06/Marten-1024x87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1916832"/>
            <a:ext cx="1656184" cy="142004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796136" y="6237312"/>
            <a:ext cx="823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Хорек</a:t>
            </a:r>
            <a:endParaRPr lang="ru-RU" dirty="0"/>
          </a:p>
        </p:txBody>
      </p:sp>
      <p:pic>
        <p:nvPicPr>
          <p:cNvPr id="6163" name="Picture 19" descr="https://cdn.pixabay.com/photo/2018/02/03/13/32/animal-3127660_1280.png"/>
          <p:cNvPicPr>
            <a:picLocks noChangeAspect="1" noChangeArrowheads="1"/>
          </p:cNvPicPr>
          <p:nvPr/>
        </p:nvPicPr>
        <p:blipFill>
          <a:blip r:embed="rId9" cstate="print"/>
          <a:srcRect l="10345" t="17241" r="6897" b="6897"/>
          <a:stretch>
            <a:fillRect/>
          </a:stretch>
        </p:blipFill>
        <p:spPr bwMode="auto">
          <a:xfrm>
            <a:off x="611560" y="4653136"/>
            <a:ext cx="2304256" cy="158417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580112" y="3356992"/>
            <a:ext cx="94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Соболь</a:t>
            </a:r>
            <a:endParaRPr lang="ru-RU" dirty="0"/>
          </a:p>
        </p:txBody>
      </p:sp>
      <p:pic>
        <p:nvPicPr>
          <p:cNvPr id="6167" name="Picture 23" descr="https://i.pinimg.com/originals/44/46/02/4446029ca9d8264a2595f7cc6acfebd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020272" y="2564904"/>
            <a:ext cx="1630041" cy="129614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6876256" y="3429000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Заяц</a:t>
            </a:r>
            <a:endParaRPr lang="ru-RU" dirty="0"/>
          </a:p>
        </p:txBody>
      </p:sp>
      <p:pic>
        <p:nvPicPr>
          <p:cNvPr id="6169" name="Picture 25" descr="https://clipart-best.com/img/deer/deer-clip-art-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3573016"/>
            <a:ext cx="2520280" cy="2671497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3491880" y="5949280"/>
            <a:ext cx="919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Косуля</a:t>
            </a:r>
            <a:endParaRPr lang="ru-RU" dirty="0"/>
          </a:p>
        </p:txBody>
      </p:sp>
      <p:pic>
        <p:nvPicPr>
          <p:cNvPr id="6171" name="Picture 27" descr="https://fsd.multiurok.ru/html/2021/03/28/s_60601637e34b8/1663409_2.png"/>
          <p:cNvPicPr>
            <a:picLocks noChangeAspect="1" noChangeArrowheads="1"/>
          </p:cNvPicPr>
          <p:nvPr/>
        </p:nvPicPr>
        <p:blipFill>
          <a:blip r:embed="rId12" cstate="print"/>
          <a:srcRect l="29484" t="9399" r="28937" b="8690"/>
          <a:stretch>
            <a:fillRect/>
          </a:stretch>
        </p:blipFill>
        <p:spPr bwMode="auto">
          <a:xfrm flipH="1">
            <a:off x="7308304" y="4005064"/>
            <a:ext cx="1332413" cy="1494634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7452320" y="5373216"/>
            <a:ext cx="102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Глухарь</a:t>
            </a:r>
            <a:endParaRPr lang="ru-RU" dirty="0"/>
          </a:p>
        </p:txBody>
      </p:sp>
      <p:pic>
        <p:nvPicPr>
          <p:cNvPr id="6173" name="Picture 29" descr="https://www.pnglib.com/wp-content/uploads/2020/12/beavers_5fe49cdba7836.png"/>
          <p:cNvPicPr>
            <a:picLocks noChangeAspect="1" noChangeArrowheads="1"/>
          </p:cNvPicPr>
          <p:nvPr/>
        </p:nvPicPr>
        <p:blipFill>
          <a:blip r:embed="rId13" cstate="print"/>
          <a:srcRect l="10673" t="11094" r="10171" b="12831"/>
          <a:stretch>
            <a:fillRect/>
          </a:stretch>
        </p:blipFill>
        <p:spPr bwMode="auto">
          <a:xfrm>
            <a:off x="4932040" y="3933056"/>
            <a:ext cx="2376264" cy="128158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Женя\Desktop\Интерактивный плакат\novosib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544949" cy="64087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72000" y="404664"/>
            <a:ext cx="3742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Лесостепь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20272" y="378904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агетная рамка 4">
            <a:hlinkClick r:id="rId3" action="ppaction://hlinksldjump"/>
          </p:cNvPr>
          <p:cNvSpPr/>
          <p:nvPr/>
        </p:nvSpPr>
        <p:spPr>
          <a:xfrm>
            <a:off x="971600" y="5805264"/>
            <a:ext cx="2880320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агетная рамка 5">
            <a:hlinkClick r:id="rId4" action="ppaction://hlinksldjump"/>
          </p:cNvPr>
          <p:cNvSpPr/>
          <p:nvPr/>
        </p:nvSpPr>
        <p:spPr>
          <a:xfrm>
            <a:off x="5220072" y="5805264"/>
            <a:ext cx="2952328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403648" y="1407840"/>
            <a:ext cx="74888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kumimoji="0" lang="ru-RU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Наиболее выраженная природная зона Новосибирской области 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Для ландшафта этой зоны характерно наличие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открытых пространств, поросших травой, которые имеют островки леса. В Сибири такие островки леса называют</a:t>
            </a:r>
            <a:r>
              <a:rPr kumimoji="0" lang="ru-RU" sz="2000" b="1" i="0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колками,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перелесками и рощами.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Ещё одной характерной особенность лесостепи НСО являются многочисленные реки, озёра, болота, займища.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агетная рамка 2"/>
          <p:cNvSpPr/>
          <p:nvPr/>
        </p:nvSpPr>
        <p:spPr>
          <a:xfrm>
            <a:off x="1547664" y="332656"/>
            <a:ext cx="6264696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Растительный мир лесостепи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2" action="ppaction://hlinksldjump"/>
          </p:cNvPr>
          <p:cNvSpPr/>
          <p:nvPr/>
        </p:nvSpPr>
        <p:spPr>
          <a:xfrm flipH="1">
            <a:off x="7236296" y="5661248"/>
            <a:ext cx="1368152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https://clipart-db.ru/file_content/rastr/tree_7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052736"/>
            <a:ext cx="1728192" cy="26823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82098" y="6093296"/>
            <a:ext cx="119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Зверобой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85059" y="6093296"/>
            <a:ext cx="1119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Девясил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15927" y="5229200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Адонис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63688" y="6093296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Душица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54867" y="3068960"/>
            <a:ext cx="1588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Кровохлебка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617525" y="364502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Клён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3645024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Осина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67744" y="3573016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Сосна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84045" y="3573016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Берёза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88024" y="6093296"/>
            <a:ext cx="1902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Тысячелистник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012160" y="5517232"/>
            <a:ext cx="120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Ромашка </a:t>
            </a:r>
            <a:endParaRPr lang="ru-RU" dirty="0"/>
          </a:p>
        </p:txBody>
      </p:sp>
      <p:pic>
        <p:nvPicPr>
          <p:cNvPr id="6146" name="Picture 2" descr="https://catherineasquithgallery.com/uploads/posts/2021-03/1614593898_2-p-bereza-na-belom-fone-3.png"/>
          <p:cNvPicPr>
            <a:picLocks noChangeAspect="1" noChangeArrowheads="1"/>
          </p:cNvPicPr>
          <p:nvPr/>
        </p:nvPicPr>
        <p:blipFill>
          <a:blip r:embed="rId4" cstate="print"/>
          <a:srcRect l="25115" r="32088"/>
          <a:stretch>
            <a:fillRect/>
          </a:stretch>
        </p:blipFill>
        <p:spPr bwMode="auto">
          <a:xfrm>
            <a:off x="467544" y="1052736"/>
            <a:ext cx="1288938" cy="2664296"/>
          </a:xfrm>
          <a:prstGeom prst="rect">
            <a:avLst/>
          </a:prstGeom>
          <a:noFill/>
        </p:spPr>
      </p:pic>
      <p:pic>
        <p:nvPicPr>
          <p:cNvPr id="6148" name="Picture 4" descr="https://catherineasquithgallery.com/uploads/posts/2021-03/1614554770_20-p-kartinka-dereva-na-belom-fone-28.png"/>
          <p:cNvPicPr>
            <a:picLocks noChangeAspect="1" noChangeArrowheads="1"/>
          </p:cNvPicPr>
          <p:nvPr/>
        </p:nvPicPr>
        <p:blipFill>
          <a:blip r:embed="rId5" cstate="print"/>
          <a:srcRect l="24286" t="4286" r="21429" b="5714"/>
          <a:stretch>
            <a:fillRect/>
          </a:stretch>
        </p:blipFill>
        <p:spPr bwMode="auto">
          <a:xfrm>
            <a:off x="3635896" y="1196752"/>
            <a:ext cx="1520169" cy="2520280"/>
          </a:xfrm>
          <a:prstGeom prst="rect">
            <a:avLst/>
          </a:prstGeom>
          <a:noFill/>
        </p:spPr>
      </p:pic>
      <p:pic>
        <p:nvPicPr>
          <p:cNvPr id="6150" name="Picture 6" descr="https://drova-sdk.ru/upload/image/cliparts10_(3).png"/>
          <p:cNvPicPr>
            <a:picLocks noChangeAspect="1" noChangeArrowheads="1"/>
          </p:cNvPicPr>
          <p:nvPr/>
        </p:nvPicPr>
        <p:blipFill>
          <a:blip r:embed="rId6" cstate="print"/>
          <a:srcRect l="15094" t="3774" r="15094" b="1887"/>
          <a:stretch>
            <a:fillRect/>
          </a:stretch>
        </p:blipFill>
        <p:spPr bwMode="auto">
          <a:xfrm>
            <a:off x="5148064" y="1196752"/>
            <a:ext cx="1865007" cy="2520280"/>
          </a:xfrm>
          <a:prstGeom prst="rect">
            <a:avLst/>
          </a:prstGeom>
          <a:noFill/>
        </p:spPr>
      </p:pic>
      <p:pic>
        <p:nvPicPr>
          <p:cNvPr id="20" name="Picture 10" descr="https://cdn.shopify.com/s/files/1/0258/7747/9517/files/our-product-bg-2.png?v=156043759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4365104"/>
            <a:ext cx="1129894" cy="1872208"/>
          </a:xfrm>
          <a:prstGeom prst="rect">
            <a:avLst/>
          </a:prstGeom>
          <a:noFill/>
        </p:spPr>
      </p:pic>
      <p:pic>
        <p:nvPicPr>
          <p:cNvPr id="21" name="Picture 2" descr="https://farconi.com.ge/wp-content/uploads/2017/02/20-yarrowher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221088"/>
            <a:ext cx="839877" cy="1944216"/>
          </a:xfrm>
          <a:prstGeom prst="rect">
            <a:avLst/>
          </a:prstGeom>
          <a:noFill/>
        </p:spPr>
      </p:pic>
      <p:pic>
        <p:nvPicPr>
          <p:cNvPr id="22" name="Рисунок 21" descr="Рисунок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980728"/>
            <a:ext cx="143032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https://farconi.com.ge/wp-content/uploads/2017/05/origanumherbt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712" y="4293096"/>
            <a:ext cx="864096" cy="1800200"/>
          </a:xfrm>
          <a:prstGeom prst="rect">
            <a:avLst/>
          </a:prstGeom>
          <a:noFill/>
        </p:spPr>
      </p:pic>
      <p:pic>
        <p:nvPicPr>
          <p:cNvPr id="6152" name="Picture 8" descr="https://img-fotki.yandex.ru/get/9164/23869276.107/0_a1cfa_40ac7ce9_X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4005064"/>
            <a:ext cx="1380754" cy="1440160"/>
          </a:xfrm>
          <a:prstGeom prst="rect">
            <a:avLst/>
          </a:prstGeom>
          <a:noFill/>
        </p:spPr>
      </p:pic>
      <p:pic>
        <p:nvPicPr>
          <p:cNvPr id="6154" name="Picture 10" descr="https://coberu.ru/files/coins/722957/otkrytka_sssr_1981_g_rasteniya_pod_ohranoy_goricvet_vesenniy_hud_shipilenko_chistaya.jpg"/>
          <p:cNvPicPr>
            <a:picLocks noChangeAspect="1" noChangeArrowheads="1"/>
          </p:cNvPicPr>
          <p:nvPr/>
        </p:nvPicPr>
        <p:blipFill>
          <a:blip r:embed="rId12" cstate="print"/>
          <a:srcRect l="11228" t="2121" r="7504" b="13046"/>
          <a:stretch>
            <a:fillRect/>
          </a:stretch>
        </p:blipFill>
        <p:spPr bwMode="auto">
          <a:xfrm>
            <a:off x="7380312" y="3573016"/>
            <a:ext cx="116653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https://farconi.com.ge/wp-content/uploads/2017/02/31-elecampaneroots.png"/>
          <p:cNvPicPr>
            <a:picLocks noChangeAspect="1" noChangeArrowheads="1"/>
          </p:cNvPicPr>
          <p:nvPr/>
        </p:nvPicPr>
        <p:blipFill>
          <a:blip r:embed="rId13" cstate="print"/>
          <a:srcRect b="47424"/>
          <a:stretch>
            <a:fillRect/>
          </a:stretch>
        </p:blipFill>
        <p:spPr bwMode="auto">
          <a:xfrm>
            <a:off x="3131840" y="4149080"/>
            <a:ext cx="1274446" cy="18002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9" name="Picture 5" descr="https://clipart-best.com/img/moose-elk/moose-elk-clip-art-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24744"/>
            <a:ext cx="2774513" cy="2265852"/>
          </a:xfrm>
          <a:prstGeom prst="rect">
            <a:avLst/>
          </a:prstGeom>
          <a:noFill/>
        </p:spPr>
      </p:pic>
      <p:sp>
        <p:nvSpPr>
          <p:cNvPr id="3" name="Багетная рамка 2"/>
          <p:cNvSpPr/>
          <p:nvPr/>
        </p:nvSpPr>
        <p:spPr>
          <a:xfrm>
            <a:off x="1907704" y="404664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Животный мир лесостепи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3" action="ppaction://hlinksldjump"/>
          </p:cNvPr>
          <p:cNvSpPr/>
          <p:nvPr/>
        </p:nvSpPr>
        <p:spPr>
          <a:xfrm>
            <a:off x="7164288" y="5733256"/>
            <a:ext cx="1584176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https://i.pinimg.com/originals/74/42/e3/7442e32478ac5fbc79a9b3cad3d34466.png"/>
          <p:cNvPicPr>
            <a:picLocks noChangeAspect="1" noChangeArrowheads="1"/>
          </p:cNvPicPr>
          <p:nvPr/>
        </p:nvPicPr>
        <p:blipFill>
          <a:blip r:embed="rId4" cstate="print"/>
          <a:srcRect l="6297" t="19048" r="5549" b="2381"/>
          <a:stretch>
            <a:fillRect/>
          </a:stretch>
        </p:blipFill>
        <p:spPr bwMode="auto">
          <a:xfrm>
            <a:off x="539551" y="764704"/>
            <a:ext cx="1649637" cy="19442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04664"/>
            <a:ext cx="1137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Медведь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636912"/>
            <a:ext cx="690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Лось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2780928"/>
            <a:ext cx="710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Лиса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24328" y="692696"/>
            <a:ext cx="713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Волк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5576" y="4365104"/>
            <a:ext cx="870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Хомяк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24128" y="4437112"/>
            <a:ext cx="696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Бобр</a:t>
            </a:r>
            <a:endParaRPr lang="ru-RU" dirty="0"/>
          </a:p>
        </p:txBody>
      </p:sp>
      <p:pic>
        <p:nvPicPr>
          <p:cNvPr id="6151" name="Picture 7" descr="https://thypix.com/wp-content/uploads/2020/05/fox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644008" y="1412776"/>
            <a:ext cx="2016224" cy="1380360"/>
          </a:xfrm>
          <a:prstGeom prst="rect">
            <a:avLst/>
          </a:prstGeom>
          <a:noFill/>
        </p:spPr>
      </p:pic>
      <p:pic>
        <p:nvPicPr>
          <p:cNvPr id="6155" name="Picture 11" descr="https://clipart-best.com/img/wolf/wolf-clip-art-4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196751"/>
            <a:ext cx="1874517" cy="139746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851920" y="6237312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Ёж 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724128" y="6021288"/>
            <a:ext cx="705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Крот</a:t>
            </a:r>
            <a:endParaRPr lang="ru-RU" dirty="0"/>
          </a:p>
        </p:txBody>
      </p:sp>
      <p:pic>
        <p:nvPicPr>
          <p:cNvPr id="6167" name="Picture 23" descr="https://i.pinimg.com/originals/44/46/02/4446029ca9d8264a2595f7cc6acfebd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64288" y="2564904"/>
            <a:ext cx="1414017" cy="1124370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7092280" y="3429000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Заяц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555776" y="4581128"/>
            <a:ext cx="928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Барсук</a:t>
            </a:r>
            <a:endParaRPr lang="ru-RU" dirty="0"/>
          </a:p>
        </p:txBody>
      </p:sp>
      <p:pic>
        <p:nvPicPr>
          <p:cNvPr id="6171" name="Picture 27" descr="https://fsd.multiurok.ru/html/2021/03/28/s_60601637e34b8/1663409_2.png"/>
          <p:cNvPicPr>
            <a:picLocks noChangeAspect="1" noChangeArrowheads="1"/>
          </p:cNvPicPr>
          <p:nvPr/>
        </p:nvPicPr>
        <p:blipFill>
          <a:blip r:embed="rId8" cstate="print"/>
          <a:srcRect l="29484" t="9399" r="28937" b="8690"/>
          <a:stretch>
            <a:fillRect/>
          </a:stretch>
        </p:blipFill>
        <p:spPr bwMode="auto">
          <a:xfrm flipH="1">
            <a:off x="7308304" y="4005064"/>
            <a:ext cx="1332413" cy="1494634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7452320" y="5373216"/>
            <a:ext cx="1029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Глухарь</a:t>
            </a:r>
            <a:endParaRPr lang="ru-RU" dirty="0"/>
          </a:p>
        </p:txBody>
      </p:sp>
      <p:pic>
        <p:nvPicPr>
          <p:cNvPr id="6173" name="Picture 29" descr="https://www.pnglib.com/wp-content/uploads/2020/12/beavers_5fe49cdba7836.png"/>
          <p:cNvPicPr>
            <a:picLocks noChangeAspect="1" noChangeArrowheads="1"/>
          </p:cNvPicPr>
          <p:nvPr/>
        </p:nvPicPr>
        <p:blipFill>
          <a:blip r:embed="rId9" cstate="print"/>
          <a:srcRect l="10673" t="11094" r="10171" b="12831"/>
          <a:stretch>
            <a:fillRect/>
          </a:stretch>
        </p:blipFill>
        <p:spPr bwMode="auto">
          <a:xfrm>
            <a:off x="4932040" y="3356992"/>
            <a:ext cx="2376264" cy="1281581"/>
          </a:xfrm>
          <a:prstGeom prst="rect">
            <a:avLst/>
          </a:prstGeom>
          <a:noFill/>
        </p:spPr>
      </p:pic>
      <p:pic>
        <p:nvPicPr>
          <p:cNvPr id="24" name="Picture 18" descr="https://bizoon.com.ua/image/catalog/kat-image/grizuni/grizuni-cat.png"/>
          <p:cNvPicPr>
            <a:picLocks noChangeAspect="1" noChangeArrowheads="1"/>
          </p:cNvPicPr>
          <p:nvPr/>
        </p:nvPicPr>
        <p:blipFill>
          <a:blip r:embed="rId10" cstate="print"/>
          <a:srcRect l="28000" t="8000" r="12000" b="8000"/>
          <a:stretch>
            <a:fillRect/>
          </a:stretch>
        </p:blipFill>
        <p:spPr bwMode="auto">
          <a:xfrm flipH="1">
            <a:off x="539552" y="2852936"/>
            <a:ext cx="1080120" cy="1512168"/>
          </a:xfrm>
          <a:prstGeom prst="rect">
            <a:avLst/>
          </a:prstGeom>
          <a:noFill/>
        </p:spPr>
      </p:pic>
      <p:pic>
        <p:nvPicPr>
          <p:cNvPr id="25" name="Picture 8" descr="https://clipart-best.com/img/badger/badger-clip-art-38.png"/>
          <p:cNvPicPr>
            <a:picLocks noChangeAspect="1" noChangeArrowheads="1"/>
          </p:cNvPicPr>
          <p:nvPr/>
        </p:nvPicPr>
        <p:blipFill>
          <a:blip r:embed="rId11" cstate="print"/>
          <a:srcRect t="21053" b="22807"/>
          <a:stretch>
            <a:fillRect/>
          </a:stretch>
        </p:blipFill>
        <p:spPr bwMode="auto">
          <a:xfrm>
            <a:off x="1907704" y="3356992"/>
            <a:ext cx="2184992" cy="1226662"/>
          </a:xfrm>
          <a:prstGeom prst="rect">
            <a:avLst/>
          </a:prstGeom>
          <a:noFill/>
        </p:spPr>
      </p:pic>
      <p:pic>
        <p:nvPicPr>
          <p:cNvPr id="5125" name="Picture 5" descr="https://clipart-best.com/img/hedgehog/hedgehog-clip-art-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5229200"/>
            <a:ext cx="1551687" cy="1152128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1187624" y="6021288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Выдра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3995936" y="5013176"/>
            <a:ext cx="952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Суслик</a:t>
            </a:r>
            <a:endParaRPr lang="ru-RU" dirty="0"/>
          </a:p>
        </p:txBody>
      </p:sp>
      <p:pic>
        <p:nvPicPr>
          <p:cNvPr id="5127" name="Picture 7" descr="https://www.photokillers.ru/sites/default/files/krote_na_zeml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5013176"/>
            <a:ext cx="2627001" cy="1008112"/>
          </a:xfrm>
          <a:prstGeom prst="rect">
            <a:avLst/>
          </a:prstGeom>
          <a:noFill/>
        </p:spPr>
      </p:pic>
      <p:pic>
        <p:nvPicPr>
          <p:cNvPr id="1028" name="Picture 4" descr="https://www.uv.es/zoobot/excrementos/images/imagtranspa/Ficha22Lutralutr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3568" y="4941168"/>
            <a:ext cx="2656018" cy="1080120"/>
          </a:xfrm>
          <a:prstGeom prst="rect">
            <a:avLst/>
          </a:prstGeom>
          <a:noFill/>
        </p:spPr>
      </p:pic>
      <p:pic>
        <p:nvPicPr>
          <p:cNvPr id="32" name="Picture 50" descr="https://static.tildacdn.com/tild3439-3637-4863-b738-633436643737/suslik.png"/>
          <p:cNvPicPr>
            <a:picLocks noChangeAspect="1" noChangeArrowheads="1"/>
          </p:cNvPicPr>
          <p:nvPr/>
        </p:nvPicPr>
        <p:blipFill>
          <a:blip r:embed="rId15" cstate="print"/>
          <a:srcRect l="32760" t="4877" r="30281" b="11603"/>
          <a:stretch>
            <a:fillRect/>
          </a:stretch>
        </p:blipFill>
        <p:spPr bwMode="auto">
          <a:xfrm flipH="1">
            <a:off x="3851920" y="3429000"/>
            <a:ext cx="921702" cy="153617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 action="ppaction://hlinksldjump"/>
          </p:cNvPr>
          <p:cNvSpPr/>
          <p:nvPr/>
        </p:nvSpPr>
        <p:spPr>
          <a:xfrm>
            <a:off x="395536" y="260648"/>
            <a:ext cx="8424936" cy="63367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агетная рамка 2"/>
          <p:cNvSpPr/>
          <p:nvPr/>
        </p:nvSpPr>
        <p:spPr>
          <a:xfrm>
            <a:off x="1907704" y="404664"/>
            <a:ext cx="5328592" cy="720080"/>
          </a:xfrm>
          <a:prstGeom prst="bevel">
            <a:avLst>
              <a:gd name="adj" fmla="val 18929"/>
            </a:avLst>
          </a:prstGeom>
          <a:solidFill>
            <a:schemeClr val="accent6">
              <a:lumMod val="75000"/>
            </a:schemeClr>
          </a:solidFill>
          <a:ln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Обитатели водоемов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Штриховая стрелка вправо 3">
            <a:hlinkClick r:id="rId3" action="ppaction://hlinksldjump"/>
          </p:cNvPr>
          <p:cNvSpPr/>
          <p:nvPr/>
        </p:nvSpPr>
        <p:spPr>
          <a:xfrm flipH="1">
            <a:off x="7308304" y="5805264"/>
            <a:ext cx="1440160" cy="79208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kempfish.ru/wp-content/uploads/2019/04/karp-m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80772">
            <a:off x="6200363" y="2585577"/>
            <a:ext cx="2265852" cy="11521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812360" y="3501008"/>
            <a:ext cx="69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карп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6237312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язь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3284984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лещ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645024"/>
            <a:ext cx="750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судак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2204864"/>
            <a:ext cx="80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окунь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2060848"/>
            <a:ext cx="897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карась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cdn.pixabay.com/photo/2017/07/13/07/39/isolated-2499539__48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2650" y="1268760"/>
            <a:ext cx="3618401" cy="129614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804248" y="2276872"/>
            <a:ext cx="746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сазан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://roxolana.net/wp-content/uploads/2015/08/3767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5080">
            <a:off x="531072" y="1272217"/>
            <a:ext cx="2185843" cy="792088"/>
          </a:xfrm>
          <a:prstGeom prst="rect">
            <a:avLst/>
          </a:prstGeom>
          <a:noFill/>
        </p:spPr>
      </p:pic>
      <p:pic>
        <p:nvPicPr>
          <p:cNvPr id="5128" name="Picture 8" descr="https://media.voog.com/0000/0039/9849/photos/Latikas.png"/>
          <p:cNvPicPr>
            <a:picLocks noChangeAspect="1" noChangeArrowheads="1"/>
          </p:cNvPicPr>
          <p:nvPr/>
        </p:nvPicPr>
        <p:blipFill>
          <a:blip r:embed="rId7" cstate="print"/>
          <a:srcRect l="3946" t="17544" r="2666" b="15789"/>
          <a:stretch>
            <a:fillRect/>
          </a:stretch>
        </p:blipFill>
        <p:spPr bwMode="auto">
          <a:xfrm>
            <a:off x="899592" y="2348880"/>
            <a:ext cx="2268252" cy="1213994"/>
          </a:xfrm>
          <a:prstGeom prst="rect">
            <a:avLst/>
          </a:prstGeom>
          <a:noFill/>
        </p:spPr>
      </p:pic>
      <p:pic>
        <p:nvPicPr>
          <p:cNvPr id="5130" name="Picture 10" descr="https://clipart-best.com/img/fish/fish-clip-art-1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1196752"/>
            <a:ext cx="2248982" cy="1009646"/>
          </a:xfrm>
          <a:prstGeom prst="rect">
            <a:avLst/>
          </a:prstGeom>
          <a:noFill/>
        </p:spPr>
      </p:pic>
      <p:pic>
        <p:nvPicPr>
          <p:cNvPr id="5132" name="Picture 12" descr="https://clipart-best.com/img/fish/fish-clip-art-2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39860">
            <a:off x="3352158" y="2771419"/>
            <a:ext cx="2717286" cy="1008112"/>
          </a:xfrm>
          <a:prstGeom prst="rect">
            <a:avLst/>
          </a:prstGeom>
          <a:noFill/>
        </p:spPr>
      </p:pic>
      <p:pic>
        <p:nvPicPr>
          <p:cNvPr id="5134" name="Picture 14" descr="https://ds04.infourok.ru/uploads/ex/016a/000d0d41-8cddac79/2/hello_html_7da482cf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3813907"/>
            <a:ext cx="3216968" cy="235139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076056" y="6093296"/>
            <a:ext cx="8126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щука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36" name="Picture 16" descr="https://img-fotki.yandex.ru/get/6711/16969765.159/0_7a7e1_d79eebd9_ori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3861048"/>
            <a:ext cx="3153675" cy="172819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7452320" y="5085184"/>
            <a:ext cx="85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налим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2" name="Picture 22" descr="https://activefisher.net/wp-content/uploads/3/c/5/3c5704afe00accc7d60f9c96babc569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7971245" flipH="1">
            <a:off x="395327" y="3379695"/>
            <a:ext cx="2244276" cy="1961598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971600" y="6165304"/>
            <a:ext cx="152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красноперка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195736" y="443711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чебак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44" name="Picture 24" descr="http://i046.radikal.ru/0911/64/ad3d5e36219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7544" y="5157192"/>
            <a:ext cx="1822925" cy="1358157"/>
          </a:xfrm>
          <a:prstGeom prst="rect">
            <a:avLst/>
          </a:prstGeom>
          <a:noFill/>
        </p:spPr>
      </p:pic>
      <p:pic>
        <p:nvPicPr>
          <p:cNvPr id="5146" name="Picture 26" descr="https://rybalka2.ru/wp-content/uploads/1/7/f/17f6fa0610772e2eea40c3a125f29c0f.jpeg"/>
          <p:cNvPicPr>
            <a:picLocks noChangeAspect="1" noChangeArrowheads="1"/>
          </p:cNvPicPr>
          <p:nvPr/>
        </p:nvPicPr>
        <p:blipFill>
          <a:blip r:embed="rId14" cstate="print"/>
          <a:srcRect l="-3896" t="12034" b="-2288"/>
          <a:stretch>
            <a:fillRect/>
          </a:stretch>
        </p:blipFill>
        <p:spPr bwMode="auto">
          <a:xfrm>
            <a:off x="2267744" y="4941168"/>
            <a:ext cx="217631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335</Words>
  <Application>Microsoft Office PowerPoint</Application>
  <PresentationFormat>Экран (4:3)</PresentationFormat>
  <Paragraphs>143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Женя</dc:creator>
  <cp:lastModifiedBy>Женя</cp:lastModifiedBy>
  <cp:revision>62</cp:revision>
  <dcterms:modified xsi:type="dcterms:W3CDTF">2025-02-23T04:18:43Z</dcterms:modified>
</cp:coreProperties>
</file>