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70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8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16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6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7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4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1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8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8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9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1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1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1FD7-A84D-46F7-8697-5B02E9315608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30F4C9-DADF-46D5-BF73-6967C773D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2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333" cy="6858000"/>
          </a:xfrm>
        </p:spPr>
      </p:pic>
    </p:spTree>
    <p:extLst>
      <p:ext uri="{BB962C8B-B14F-4D97-AF65-F5344CB8AC3E}">
        <p14:creationId xmlns:p14="http://schemas.microsoft.com/office/powerpoint/2010/main" val="413174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52" y="0"/>
            <a:ext cx="514524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2769606"/>
            <a:ext cx="4101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Разлив реки Нил с июня по ноябрь. </a:t>
            </a:r>
          </a:p>
        </p:txBody>
      </p:sp>
    </p:spTree>
    <p:extLst>
      <p:ext uri="{BB962C8B-B14F-4D97-AF65-F5344CB8AC3E}">
        <p14:creationId xmlns:p14="http://schemas.microsoft.com/office/powerpoint/2010/main" val="24372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1787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0868" y="6280109"/>
            <a:ext cx="5447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Плодородный </a:t>
            </a:r>
            <a:r>
              <a:rPr lang="ru-RU" dirty="0"/>
              <a:t>ил после разлива Нила</a:t>
            </a:r>
          </a:p>
        </p:txBody>
      </p:sp>
    </p:spTree>
    <p:extLst>
      <p:ext uri="{BB962C8B-B14F-4D97-AF65-F5344CB8AC3E}">
        <p14:creationId xmlns:p14="http://schemas.microsoft.com/office/powerpoint/2010/main" val="2907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" y="757646"/>
            <a:ext cx="80506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Древний Египет располагался в долине реки _____________.</a:t>
            </a:r>
          </a:p>
          <a:p>
            <a:endParaRPr lang="ru-RU" sz="2000" dirty="0" smtClean="0"/>
          </a:p>
          <a:p>
            <a:r>
              <a:rPr lang="ru-RU" sz="2000" dirty="0" smtClean="0"/>
              <a:t>Эта река впадает в _____________________море.</a:t>
            </a:r>
          </a:p>
          <a:p>
            <a:endParaRPr lang="ru-RU" sz="2000" dirty="0" smtClean="0"/>
          </a:p>
          <a:p>
            <a:r>
              <a:rPr lang="ru-RU" sz="2000" dirty="0" smtClean="0"/>
              <a:t>Там, где река впадает в море она делится на рукава </a:t>
            </a:r>
          </a:p>
          <a:p>
            <a:r>
              <a:rPr lang="ru-RU" sz="2000" dirty="0" smtClean="0"/>
              <a:t>и образует треугольник, который называется _______________</a:t>
            </a:r>
          </a:p>
          <a:p>
            <a:endParaRPr lang="ru-RU" sz="2000" dirty="0" smtClean="0"/>
          </a:p>
          <a:p>
            <a:r>
              <a:rPr lang="ru-RU" sz="2000" dirty="0" smtClean="0"/>
              <a:t>Древний Египет возник примерно __________________тысяч лет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азад.</a:t>
            </a:r>
          </a:p>
          <a:p>
            <a:endParaRPr lang="ru-RU" sz="2000" dirty="0" smtClean="0"/>
          </a:p>
          <a:p>
            <a:r>
              <a:rPr lang="ru-RU" sz="2000" dirty="0" smtClean="0"/>
              <a:t>Основным занятием древних египтян было ___________________.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95851" y="75764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Нил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7703" y="1280161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Средиземное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2918" y="2142309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дельта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726" y="275626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пять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9412" y="3627983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земледелие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6"/>
            <a:ext cx="9147416" cy="6862666"/>
          </a:xfrm>
        </p:spPr>
      </p:pic>
    </p:spTree>
    <p:extLst>
      <p:ext uri="{BB962C8B-B14F-4D97-AF65-F5344CB8AC3E}">
        <p14:creationId xmlns:p14="http://schemas.microsoft.com/office/powerpoint/2010/main" val="41797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0"/>
            <a:ext cx="6162384" cy="6858000"/>
          </a:xfrm>
        </p:spPr>
      </p:pic>
    </p:spTree>
    <p:extLst>
      <p:ext uri="{BB962C8B-B14F-4D97-AF65-F5344CB8AC3E}">
        <p14:creationId xmlns:p14="http://schemas.microsoft.com/office/powerpoint/2010/main" val="38794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49" y="10014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Тема: </a:t>
            </a:r>
            <a:r>
              <a:rPr lang="ru-RU" dirty="0" smtClean="0"/>
              <a:t>Природа Египта и ее влияние на условия жизни и занятия древних египтян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297"/>
            <a:ext cx="9144000" cy="5133703"/>
          </a:xfrm>
        </p:spPr>
      </p:pic>
      <p:sp>
        <p:nvSpPr>
          <p:cNvPr id="3" name="TextBox 2"/>
          <p:cNvSpPr txBox="1"/>
          <p:nvPr/>
        </p:nvSpPr>
        <p:spPr>
          <a:xfrm>
            <a:off x="708917" y="5578867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МБОО </a:t>
            </a:r>
            <a:r>
              <a:rPr lang="ru-RU" dirty="0" err="1" smtClean="0"/>
              <a:t>Краснореченская</a:t>
            </a:r>
            <a:r>
              <a:rPr lang="ru-RU" dirty="0" smtClean="0"/>
              <a:t> СШ</a:t>
            </a:r>
          </a:p>
          <a:p>
            <a:r>
              <a:rPr lang="ru-RU" dirty="0" smtClean="0"/>
              <a:t>Учитель истории и обществознания </a:t>
            </a:r>
          </a:p>
          <a:p>
            <a:r>
              <a:rPr lang="ru-RU" dirty="0" smtClean="0"/>
              <a:t>Кузнецова Наталья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0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3493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2361" y="6349330"/>
            <a:ext cx="413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3. Дельта Нила. Вид из космоса</a:t>
            </a:r>
          </a:p>
        </p:txBody>
      </p:sp>
    </p:spTree>
    <p:extLst>
      <p:ext uri="{BB962C8B-B14F-4D97-AF65-F5344CB8AC3E}">
        <p14:creationId xmlns:p14="http://schemas.microsoft.com/office/powerpoint/2010/main" val="6765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0"/>
            <a:ext cx="6178731" cy="61787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8767" y="6353294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4. Тростник папирус</a:t>
            </a:r>
          </a:p>
        </p:txBody>
      </p:sp>
    </p:spTree>
    <p:extLst>
      <p:ext uri="{BB962C8B-B14F-4D97-AF65-F5344CB8AC3E}">
        <p14:creationId xmlns:p14="http://schemas.microsoft.com/office/powerpoint/2010/main" val="32180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3" y="0"/>
            <a:ext cx="9150533" cy="6100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9780" y="6327169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5. Оазис в пустыне Сахара</a:t>
            </a:r>
          </a:p>
        </p:txBody>
      </p:sp>
    </p:spTree>
    <p:extLst>
      <p:ext uri="{BB962C8B-B14F-4D97-AF65-F5344CB8AC3E}">
        <p14:creationId xmlns:p14="http://schemas.microsoft.com/office/powerpoint/2010/main" val="17846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114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Природа Египта и ее влияние на условия жизни и занятия древних египтян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Наталья</cp:lastModifiedBy>
  <cp:revision>19</cp:revision>
  <dcterms:created xsi:type="dcterms:W3CDTF">2023-09-21T09:15:11Z</dcterms:created>
  <dcterms:modified xsi:type="dcterms:W3CDTF">2024-06-16T09:06:38Z</dcterms:modified>
</cp:coreProperties>
</file>