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7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ая\Desktop\NewFolder (2)\IMG-20240401-WA0022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2" y="2420888"/>
            <a:ext cx="3004531" cy="4006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839" y="404664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МБОУ КГО «СШ п. </a:t>
            </a:r>
            <a:r>
              <a:rPr lang="ru-RU" dirty="0" err="1"/>
              <a:t>Малокурганный</a:t>
            </a:r>
            <a:r>
              <a:rPr lang="ru-RU" dirty="0"/>
              <a:t> им. М.С. Остроухова»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2659" y="1159004"/>
            <a:ext cx="6840760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НАУЧНО-ИССЛЕДОВАТЕЛЬСКАЯ РАБОТА</a:t>
            </a:r>
            <a:endParaRPr lang="ru-RU" sz="2800" dirty="0"/>
          </a:p>
          <a:p>
            <a:pPr algn="ctr"/>
            <a:r>
              <a:rPr lang="ru-RU" sz="2400" b="1" dirty="0"/>
              <a:t>«Сохранение и восстановление природы-благоприятный климат»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1419" y="3698950"/>
            <a:ext cx="4572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/>
              <a:t>Выполнила ученица 3 класса  </a:t>
            </a:r>
          </a:p>
          <a:p>
            <a:r>
              <a:rPr lang="ru-RU" sz="1400" dirty="0" err="1"/>
              <a:t>Джашакуева</a:t>
            </a:r>
            <a:r>
              <a:rPr lang="ru-RU" sz="1400" dirty="0"/>
              <a:t> </a:t>
            </a:r>
            <a:r>
              <a:rPr lang="ru-RU" sz="1400" dirty="0" err="1"/>
              <a:t>Эсмира</a:t>
            </a:r>
            <a:r>
              <a:rPr lang="ru-RU" sz="1400" dirty="0"/>
              <a:t> Робертовна </a:t>
            </a:r>
          </a:p>
          <a:p>
            <a:r>
              <a:rPr lang="ru-RU" sz="1400" dirty="0"/>
              <a:t>МБОУ КГО «СШ </a:t>
            </a:r>
            <a:r>
              <a:rPr lang="ru-RU" sz="1400" dirty="0" err="1"/>
              <a:t>п.Малокурганный</a:t>
            </a:r>
            <a:r>
              <a:rPr lang="ru-RU" sz="1400" dirty="0"/>
              <a:t> </a:t>
            </a:r>
            <a:r>
              <a:rPr lang="ru-RU" sz="1400" dirty="0" err="1"/>
              <a:t>им.М.С</a:t>
            </a:r>
            <a:r>
              <a:rPr lang="ru-RU" sz="1400" dirty="0"/>
              <a:t>, Остроухова», </a:t>
            </a:r>
          </a:p>
          <a:p>
            <a:r>
              <a:rPr lang="ru-RU" sz="1400" dirty="0"/>
              <a:t>9 лет, тел.:8-929-860-86-06</a:t>
            </a:r>
          </a:p>
          <a:p>
            <a:r>
              <a:rPr lang="ru-RU" sz="1400" dirty="0"/>
              <a:t>Руководитель:  учитель начальных классов, </a:t>
            </a:r>
          </a:p>
          <a:p>
            <a:r>
              <a:rPr lang="ru-RU" sz="1400" dirty="0"/>
              <a:t>МБОУ КГО «СШ </a:t>
            </a:r>
            <a:r>
              <a:rPr lang="ru-RU" sz="1400" dirty="0" err="1"/>
              <a:t>п.Малокурганный</a:t>
            </a:r>
            <a:r>
              <a:rPr lang="ru-RU" sz="1400" dirty="0"/>
              <a:t> </a:t>
            </a:r>
            <a:r>
              <a:rPr lang="ru-RU" sz="1400" dirty="0" err="1"/>
              <a:t>им.М.С</a:t>
            </a:r>
            <a:r>
              <a:rPr lang="ru-RU" sz="1400" dirty="0"/>
              <a:t>, Остроухова»,</a:t>
            </a:r>
          </a:p>
          <a:p>
            <a:r>
              <a:rPr lang="ru-RU" sz="1400" dirty="0" err="1"/>
              <a:t>Хатуева</a:t>
            </a:r>
            <a:r>
              <a:rPr lang="ru-RU" sz="1400" dirty="0"/>
              <a:t> Лилия Адамовна</a:t>
            </a:r>
          </a:p>
          <a:p>
            <a:r>
              <a:rPr lang="ru-RU" sz="1400" dirty="0"/>
              <a:t>8-906-443-26-44</a:t>
            </a:r>
          </a:p>
        </p:txBody>
      </p:sp>
    </p:spTree>
    <p:extLst>
      <p:ext uri="{BB962C8B-B14F-4D97-AF65-F5344CB8AC3E}">
        <p14:creationId xmlns:p14="http://schemas.microsoft.com/office/powerpoint/2010/main" val="18166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ая\Desktop\NewFolder (2)\IMG-20240401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8" y="1268760"/>
            <a:ext cx="3649080" cy="486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71316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ая\Desktop\NewFolder (2)\IMG-20240401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97152" cy="572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Фая\Desktop\NewFolder (2)\IMG-20240401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58" y="342532"/>
            <a:ext cx="4386150" cy="58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Фая\Desktop\NewFolder (2)\IMG-20240401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9" y="332656"/>
            <a:ext cx="4608512" cy="614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ая\Desktop\NewFolder (2)\IMG-20240401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8" y="836711"/>
            <a:ext cx="5055185" cy="379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Фая\Desktop\NewFolder (2)\IMG-20240401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10825"/>
            <a:ext cx="3337909" cy="44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ая\Desktop\NewFolder (2)\IMG-20240401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903247" cy="52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8412" y="16531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Проведя исследовательскую работу по изучению вредного влияния мусора природе, мы пришли к следующим выводам:</a:t>
            </a:r>
          </a:p>
          <a:p>
            <a:pPr lvl="0"/>
            <a:r>
              <a:rPr lang="ru-RU" dirty="0"/>
              <a:t>Мусор – враг природе.</a:t>
            </a:r>
          </a:p>
          <a:p>
            <a:pPr lvl="0"/>
            <a:r>
              <a:rPr lang="ru-RU" dirty="0"/>
              <a:t>Как я выяснила в своей работе, нужно защитить природу от мусора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ая\Desktop\NewFolder (2)\IMG-20240401-WA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03120"/>
            <a:ext cx="3379051" cy="45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55289"/>
            <a:ext cx="82444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Проведенная нами работа показала, что оказывается сохранить и беречь здоровье природы 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14565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Фая\Desktop\NewFolder (2)\a7c4649d-f440-4721-a2d9-bf59c47ea7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25" b="10022"/>
          <a:stretch/>
        </p:blipFill>
        <p:spPr bwMode="auto">
          <a:xfrm>
            <a:off x="323528" y="620688"/>
            <a:ext cx="3978275" cy="54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Фая\Desktop\NewFolder (2)\bfdd0ae9-892d-4ae6-9687-e9caf6784ef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" b="4273"/>
          <a:stretch/>
        </p:blipFill>
        <p:spPr bwMode="auto">
          <a:xfrm>
            <a:off x="4572000" y="1196752"/>
            <a:ext cx="3873731" cy="51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Фая\Desktop\NewFolder (2)\8154b135-0560-4769-94d9-c53363564e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2957383" cy="39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Фая\Desktop\NewFolder (2)\7ff2853e-e4cf-4166-9e5d-c834a1a68e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62" y="1196752"/>
            <a:ext cx="2787783" cy="37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Фая\Desktop\NewFolder (2)\8df8a666-afc8-400e-b406-c79a07485f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/>
          <a:stretch/>
        </p:blipFill>
        <p:spPr bwMode="auto">
          <a:xfrm>
            <a:off x="6444208" y="2780928"/>
            <a:ext cx="2518950" cy="37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5164" b="4948"/>
          <a:stretch/>
        </p:blipFill>
        <p:spPr bwMode="auto">
          <a:xfrm>
            <a:off x="395536" y="499462"/>
            <a:ext cx="4026990" cy="565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Фая\Desktop\NewFolder (2)\3c37b0b6-b347-4dc7-8266-9fbb1d97fb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/>
          <a:stretch/>
        </p:blipFill>
        <p:spPr bwMode="auto">
          <a:xfrm>
            <a:off x="4668386" y="404664"/>
            <a:ext cx="4043352" cy="57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Фая\Desktop\NewFolder (2)\1e5e19ed-2b0a-487a-b362-3fe8658a19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9292" y="843061"/>
            <a:ext cx="3875541" cy="29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Фая\Desktop\NewFolder (2)\2c404e5d-6035-4717-8ff7-dbf5f99f8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r="7582"/>
          <a:stretch/>
        </p:blipFill>
        <p:spPr bwMode="auto">
          <a:xfrm>
            <a:off x="2963877" y="695897"/>
            <a:ext cx="2956165" cy="40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Фая\Desktop\NewFolder (2)\210ce79a-d460-4537-a36d-86803c2aaa8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8" b="8318"/>
          <a:stretch/>
        </p:blipFill>
        <p:spPr bwMode="auto">
          <a:xfrm>
            <a:off x="34427" y="2195261"/>
            <a:ext cx="2784365" cy="38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10094"/>
            <a:ext cx="3788325" cy="4479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5769"/>
            <a:ext cx="3816424" cy="444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724128" cy="23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3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286937" cy="4382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126593" cy="416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5997125" cy="13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Фая\Desktop\NewFolder (2)\41aa29c6-488b-4b89-aadc-7dcd2b2e18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06644"/>
            <a:ext cx="3607941" cy="481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ая\Desktop\NewFolder (2)\9b0ec0d1-0e88-460d-8ff3-a93d4a3041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06644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9261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37226" cy="4525963"/>
          </a:xfrm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Утилизация мусора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5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Мы выяснили, что для разложения бытовых отходов требуется много лет, например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9" y="1590674"/>
            <a:ext cx="7144483" cy="44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7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ая\Desktop\NewFolder (2)\2384c8a5-0df1-41c9-860b-19ec020fb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3" y="332656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ая\Desktop\NewFolder (2)\306966e4-684f-40a0-aa5b-675124e7fd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2966"/>
            <a:ext cx="4056451" cy="304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На сегодняшний день в России существует около 40 мусоросжигательных заводов.  </a:t>
            </a:r>
            <a:br>
              <a:rPr lang="ru-RU" sz="2400" dirty="0"/>
            </a:br>
            <a:r>
              <a:rPr lang="ru-RU" sz="2400" dirty="0"/>
              <a:t>Эффективным способом решения проблемы мусора, и в первую очередь, опасных отходов является вторичная переработка, то есть повторное использование.  Процесс сортировки отходов на пластик, стекло, бумагу и пищевые отходы должен осуществляться еще до вывоза мусора, для каждого из перечисленных видов отходов существуют специальные, отдельные контейнеры.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33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104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Утилизация мусора </vt:lpstr>
      <vt:lpstr>Мы выяснили, что для разложения бытовых отходов требуется много лет, например: </vt:lpstr>
      <vt:lpstr>Презентация PowerPoint</vt:lpstr>
      <vt:lpstr>На сегодняшний день в России существует около 40 мусоросжигательных заводов.   Эффективным способом решения проблемы мусора, и в первую очередь, опасных отходов является вторичная переработка, то есть повторное использование.  Процесс сортировки отходов на пластик, стекло, бумагу и пищевые отходы должен осуществляться еще до вывоза мусора, для каждого из перечисленных видов отходов существуют специальные, отдельные контейнеры.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Фая</cp:lastModifiedBy>
  <cp:revision>13</cp:revision>
  <dcterms:modified xsi:type="dcterms:W3CDTF">2024-04-11T17:02:31Z</dcterms:modified>
</cp:coreProperties>
</file>