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0A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4084-31CD-4524-A7C9-4DDD0EBA1A0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B1E2-3837-4D09-B4EC-8AFE00E28D7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4084-31CD-4524-A7C9-4DDD0EBA1A0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B1E2-3837-4D09-B4EC-8AFE00E28D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4084-31CD-4524-A7C9-4DDD0EBA1A0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B1E2-3837-4D09-B4EC-8AFE00E28D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4084-31CD-4524-A7C9-4DDD0EBA1A0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B1E2-3837-4D09-B4EC-8AFE00E28D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4084-31CD-4524-A7C9-4DDD0EBA1A0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B1E2-3837-4D09-B4EC-8AFE00E28D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4084-31CD-4524-A7C9-4DDD0EBA1A0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B1E2-3837-4D09-B4EC-8AFE00E28D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4084-31CD-4524-A7C9-4DDD0EBA1A0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B1E2-3837-4D09-B4EC-8AFE00E28D7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4084-31CD-4524-A7C9-4DDD0EBA1A0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B1E2-3837-4D09-B4EC-8AFE00E28D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4084-31CD-4524-A7C9-4DDD0EBA1A0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B1E2-3837-4D09-B4EC-8AFE00E28D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4084-31CD-4524-A7C9-4DDD0EBA1A0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B1E2-3837-4D09-B4EC-8AFE00E28D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4084-31CD-4524-A7C9-4DDD0EBA1A0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B1E2-3837-4D09-B4EC-8AFE00E28D7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6C4084-31CD-4524-A7C9-4DDD0EBA1A0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13B1E2-3837-4D09-B4EC-8AFE00E28D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103235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76245" y="6210413"/>
            <a:ext cx="756556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</a:rPr>
              <a:t>Презентацию подготовила: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</a:rPr>
              <a:t>педагог дополнительного образования Пестерева Рамиля Ринатовна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9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6871" y="188640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Варианты нанесения  пластилина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6640" y="5949280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YS Text"/>
              </a:rPr>
              <a:t>Шариками. С их помощью объекты будут выглядеть интереснее и объёмнее.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53725"/>
            <a:ext cx="3816424" cy="509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347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6871" y="188640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Варианты нанесения  пластилина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6640" y="6047042"/>
            <a:ext cx="9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S Text"/>
              </a:rPr>
              <a:t>Жгутиками.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Самый простой способ - кусочки пластилина нужного цвета размять в руках, затем подушечками пальцев раскатываем из него жгутики. 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304" y="896525"/>
            <a:ext cx="3862888" cy="515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326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6831">
            <a:off x="2213813" y="3250884"/>
            <a:ext cx="4075843" cy="407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27821"/>
            <a:ext cx="6172944" cy="346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100000" l="0" r="99950">
                        <a14:foregroundMark x1="40950" y1="29450" x2="40950" y2="29450"/>
                        <a14:foregroundMark x1="73150" y1="38750" x2="73150" y2="38750"/>
                        <a14:foregroundMark x1="85750" y1="47250" x2="85750" y2="47250"/>
                        <a14:foregroundMark x1="30550" y1="36550" x2="30550" y2="36550"/>
                        <a14:foregroundMark x1="14700" y1="56250" x2="14700" y2="56250"/>
                        <a14:foregroundMark x1="16900" y1="52400" x2="16900" y2="52400"/>
                        <a14:foregroundMark x1="24000" y1="46400" x2="24000" y2="46400"/>
                        <a14:foregroundMark x1="25100" y1="44200" x2="25100" y2="44200"/>
                        <a14:foregroundMark x1="65250" y1="48600" x2="65250" y2="48600"/>
                        <a14:foregroundMark x1="58700" y1="54350" x2="58700" y2="54350"/>
                        <a14:foregroundMark x1="54600" y1="63050" x2="54600" y2="63050"/>
                        <a14:foregroundMark x1="49150" y1="71800" x2="49150" y2="71800"/>
                        <a14:foregroundMark x1="44200" y1="74550" x2="44200" y2="74550"/>
                        <a14:foregroundMark x1="75600" y1="33550" x2="75600" y2="33550"/>
                        <a14:foregroundMark x1="70700" y1="36050" x2="70700" y2="36050"/>
                        <a14:foregroundMark x1="68500" y1="41500" x2="68500" y2="41500"/>
                        <a14:foregroundMark x1="66600" y1="45600" x2="66600" y2="45600"/>
                        <a14:foregroundMark x1="61400" y1="53250" x2="61400" y2="53250"/>
                        <a14:foregroundMark x1="58150" y1="58400" x2="58150" y2="58400"/>
                        <a14:foregroundMark x1="55400" y1="59250" x2="55400" y2="59250"/>
                        <a14:foregroundMark x1="51600" y1="66050" x2="51600" y2="66050"/>
                        <a14:foregroundMark x1="68500" y1="70150" x2="68500" y2="70150"/>
                        <a14:foregroundMark x1="74000" y1="62800" x2="74000" y2="62800"/>
                        <a14:foregroundMark x1="78650" y1="57350" x2="78650" y2="57350"/>
                        <a14:foregroundMark x1="81100" y1="51600" x2="81100" y2="51600"/>
                        <a14:foregroundMark x1="88750" y1="42050" x2="88750" y2="42050"/>
                        <a14:foregroundMark x1="93100" y1="36050" x2="93100" y2="36050"/>
                        <a14:foregroundMark x1="95850" y1="30300" x2="96650" y2="30300"/>
                        <a14:foregroundMark x1="66350" y1="76200" x2="66350" y2="76200"/>
                        <a14:foregroundMark x1="61700" y1="76700" x2="61700" y2="76700"/>
                        <a14:foregroundMark x1="65500" y1="79200" x2="65500" y2="79200"/>
                        <a14:foregroundMark x1="95850" y1="25400" x2="95850" y2="25400"/>
                        <a14:foregroundMark x1="87650" y1="42850" x2="87650" y2="42850"/>
                        <a14:foregroundMark x1="83550" y1="50250" x2="83550" y2="50250"/>
                        <a14:foregroundMark x1="77550" y1="56800" x2="77550" y2="56800"/>
                        <a14:foregroundMark x1="73450" y1="65800" x2="73450" y2="65800"/>
                        <a14:foregroundMark x1="37950" y1="80550" x2="37950" y2="80550"/>
                        <a14:foregroundMark x1="78350" y1="33550" x2="78350" y2="33550"/>
                        <a14:foregroundMark x1="74000" y1="35750" x2="74000" y2="35750"/>
                        <a14:foregroundMark x1="69050" y1="39300" x2="69050" y2="39300"/>
                        <a14:foregroundMark x1="61150" y1="50800" x2="61150" y2="5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188640"/>
            <a:ext cx="554461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6871" y="188640"/>
            <a:ext cx="9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Для работы нам нужны: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51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1670"/>
            <a:ext cx="10293878" cy="688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1895" y="2132856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Times New Roman"/>
              </a:rPr>
              <a:t>Спасибо за внимание!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0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"/>
            <a:ext cx="10451527" cy="702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1992271"/>
            <a:ext cx="900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0000"/>
                </a:solidFill>
                <a:effectLst/>
                <a:latin typeface="Times New Roman"/>
              </a:rPr>
              <a:t>«Осенью семь погод на дворе – сеет, веет, кружит, мутит, рвёт, сверху льёт, снизу метёт»?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090567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15" y="-19512"/>
            <a:ext cx="102970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044624" y="-4764"/>
            <a:ext cx="9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Сентябрь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37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15207"/>
            <a:ext cx="10972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44624" y="9925"/>
            <a:ext cx="9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370A03"/>
                </a:solidFill>
                <a:latin typeface="Times New Roman"/>
              </a:rPr>
              <a:t>Октябрь</a:t>
            </a:r>
            <a:endParaRPr lang="ru-RU" sz="4800" b="1" dirty="0">
              <a:solidFill>
                <a:srgbClr val="370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9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950" y="0"/>
            <a:ext cx="102613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332656" y="9925"/>
            <a:ext cx="9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1">
                    <a:lumMod val="85000"/>
                  </a:schemeClr>
                </a:solidFill>
                <a:latin typeface="Times New Roman"/>
              </a:rPr>
              <a:t>Ноябрь</a:t>
            </a:r>
            <a:endParaRPr lang="ru-RU" sz="48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52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"/>
            <a:ext cx="10451527" cy="702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9763" y="1717357"/>
            <a:ext cx="9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Пластилинография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3026" y="2132856"/>
            <a:ext cx="9001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800" b="1" i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«Осень»</a:t>
            </a:r>
            <a:endParaRPr lang="ru-RU" sz="13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05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450"/>
            <a:ext cx="9141349" cy="607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76" y="6415088"/>
            <a:ext cx="461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*Примеры работ (фото из сети Интернет)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582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76" y="6415088"/>
            <a:ext cx="461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*Примеры работ (фото из сети Интернет)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388" y="0"/>
            <a:ext cx="6402492" cy="640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609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6871" y="188640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Варианты нанесения  пластилина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6640" y="5949280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Мазками. Необходимо размазать небольшие кусочки пластилина по поверхности.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66320"/>
            <a:ext cx="7569700" cy="508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15331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</TotalTime>
  <Words>104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DPISHWIN</dc:creator>
  <cp:lastModifiedBy>DPISHWIN</cp:lastModifiedBy>
  <cp:revision>7</cp:revision>
  <dcterms:created xsi:type="dcterms:W3CDTF">2024-09-16T05:27:36Z</dcterms:created>
  <dcterms:modified xsi:type="dcterms:W3CDTF">2024-09-16T08:26:27Z</dcterms:modified>
</cp:coreProperties>
</file>