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65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7" autoAdjust="0"/>
  </p:normalViewPr>
  <p:slideViewPr>
    <p:cSldViewPr snapToGrid="0">
      <p:cViewPr varScale="1">
        <p:scale>
          <a:sx n="68" d="100"/>
          <a:sy n="68" d="100"/>
        </p:scale>
        <p:origin x="-12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077D4-5496-4038-B96D-542D2EA4BD8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C2F5-39DE-41E9-BF24-D060BE859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6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7BA-131E-46CF-9AFD-58962F6E429E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2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927C-0FDD-4FC7-91E3-2081193664BD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DE3-4904-4CAE-B523-0C44BD44206E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97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14D-11A8-445D-9D4B-B96DDE1E6165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1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94C6-520F-41BC-9151-A062D8D0F635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48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A3B-9524-40EE-A6BF-3A3192A0B4F6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2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737B-A2CC-479B-A02A-CBA5C1FC472D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8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6F03-A440-4299-99FD-19A944698251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DA01-605C-4C45-A9E8-F1CDBC26275E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3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CF7-3229-47D8-8A1E-E0AD7C15A709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35DA-5CCB-4D49-9A5C-BB120106A19D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5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B5F-F626-4362-84AA-189F18541898}" type="datetime1">
              <a:rPr lang="ru-RU" smtClean="0"/>
              <a:t>23.05.2024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6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061-2305-4A41-8BD0-630D66DF6597}" type="datetime1">
              <a:rPr lang="ru-RU" smtClean="0"/>
              <a:t>23.05.2024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8B74-7F37-49E7-AB77-A169EDAE7442}" type="datetime1">
              <a:rPr lang="ru-RU" smtClean="0"/>
              <a:t>23.05.2024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8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2A13-0253-400B-8090-85DB173869BA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6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4493-216A-40B6-86DC-583ECA83EAE7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0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48DA-5B94-49D2-B49F-A4ADC0DD057B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9CD96D-3D01-4961-A774-5200228B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9140" y="200842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</a:t>
            </a:r>
            <a:r>
              <a:rPr lang="ru-RU" b="1" dirty="0" err="1"/>
              <a:t>овременные</a:t>
            </a:r>
            <a:r>
              <a:rPr lang="ru-RU" b="1" dirty="0"/>
              <a:t> взгляды на строение </a:t>
            </a:r>
            <a:r>
              <a:rPr lang="ru-RU" b="1" dirty="0" smtClean="0"/>
              <a:t>материи в философском  и естественнонаучном знании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65033" y="4691114"/>
            <a:ext cx="5028139" cy="10627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</a:rPr>
              <a:t>Подготовил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Ермаков Илья Юрьевич</a:t>
            </a:r>
          </a:p>
          <a:p>
            <a:pPr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Научный руководитель :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Лаврикова Наталия Игоревна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0914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терия. Современная наука о строении материи -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143"/>
            <a:ext cx="9598152" cy="62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980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973" y="84614"/>
            <a:ext cx="8911687" cy="1280890"/>
          </a:xfrm>
        </p:spPr>
        <p:txBody>
          <a:bodyPr/>
          <a:lstStyle/>
          <a:p>
            <a:r>
              <a:rPr lang="ru-RU" dirty="0"/>
              <a:t>Один из основных вопросов философии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60" y="1456944"/>
            <a:ext cx="9235336" cy="503212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8776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понятия материи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948" y="1609804"/>
            <a:ext cx="9075718" cy="48184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2864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93392" y="647700"/>
            <a:ext cx="8345498" cy="880704"/>
          </a:xfrm>
        </p:spPr>
        <p:txBody>
          <a:bodyPr/>
          <a:lstStyle/>
          <a:p>
            <a:r>
              <a:rPr lang="ru-RU" dirty="0"/>
              <a:t>Мыслители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423491" y="4197096"/>
            <a:ext cx="10381413" cy="49377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      Дж. Беркли                 Платон                      </a:t>
            </a:r>
            <a:r>
              <a:rPr lang="ru-RU" dirty="0" err="1"/>
              <a:t>И.Кант</a:t>
            </a:r>
            <a:r>
              <a:rPr lang="ru-RU" dirty="0"/>
              <a:t>                 </a:t>
            </a:r>
            <a:r>
              <a:rPr lang="ru-RU" dirty="0" err="1"/>
              <a:t>Демокрит</a:t>
            </a:r>
            <a:r>
              <a:rPr lang="ru-RU" dirty="0"/>
              <a:t>         Фома Аквинский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83662" y="2076536"/>
            <a:ext cx="142875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26" y="2076536"/>
            <a:ext cx="142875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190" y="2076536"/>
            <a:ext cx="1428750" cy="1905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954" y="2076536"/>
            <a:ext cx="1401206" cy="190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1174" y="2076536"/>
            <a:ext cx="1401206" cy="1905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547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становления материи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928" y="1530096"/>
            <a:ext cx="8970264" cy="481183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2083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725" y="322358"/>
            <a:ext cx="8911687" cy="1280890"/>
          </a:xfrm>
        </p:spPr>
        <p:txBody>
          <a:bodyPr/>
          <a:lstStyle/>
          <a:p>
            <a:r>
              <a:rPr lang="ru-RU" dirty="0"/>
              <a:t>Современное понимание материи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44"/>
          <a:stretch/>
        </p:blipFill>
        <p:spPr>
          <a:xfrm>
            <a:off x="1801305" y="1874520"/>
            <a:ext cx="8696007" cy="45262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0332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287" y="358934"/>
            <a:ext cx="8450804" cy="1280890"/>
          </a:xfrm>
        </p:spPr>
        <p:txBody>
          <a:bodyPr/>
          <a:lstStyle/>
          <a:p>
            <a:r>
              <a:rPr lang="ru-RU" dirty="0"/>
              <a:t>Философское понимание материи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9404" y="2014728"/>
            <a:ext cx="8915400" cy="377762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2014728"/>
            <a:ext cx="8450804" cy="42906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55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  <a:r>
              <a:rPr lang="en-US" dirty="0"/>
              <a:t> </a:t>
            </a:r>
            <a:r>
              <a:rPr lang="ru-RU" dirty="0"/>
              <a:t>о современных взглядах на строение материи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30040"/>
          </a:xfrm>
        </p:spPr>
        <p:txBody>
          <a:bodyPr/>
          <a:lstStyle/>
          <a:p>
            <a:r>
              <a:rPr lang="ru-RU" sz="2800" dirty="0"/>
              <a:t>Материя - это философская категория для обозначения объективной реальности, которая существует независимо от сознания и отражается в нем. Материя это абстракция, субстрат всех многообразных свойств и отношение реально существующих форм движущейся материи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D96D-3D01-4961-A774-5200228B38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2177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69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Cовременные взгляды на строение материи в философском  и естественнонаучном знании</vt:lpstr>
      <vt:lpstr>Презентация PowerPoint</vt:lpstr>
      <vt:lpstr>Один из основных вопросов философии</vt:lpstr>
      <vt:lpstr>История понятия материи</vt:lpstr>
      <vt:lpstr>Мыслители</vt:lpstr>
      <vt:lpstr>Этапы становления материи</vt:lpstr>
      <vt:lpstr>Современное понимание материи</vt:lpstr>
      <vt:lpstr>Философское понимание материи</vt:lpstr>
      <vt:lpstr>Вывод о современных взглядах на строение материи: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Сообщение на тему: “Cовременные взгляды на строение материи”</dc:title>
  <dc:creator>Admin</dc:creator>
  <cp:lastModifiedBy>user</cp:lastModifiedBy>
  <cp:revision>12</cp:revision>
  <dcterms:created xsi:type="dcterms:W3CDTF">2024-04-17T13:52:53Z</dcterms:created>
  <dcterms:modified xsi:type="dcterms:W3CDTF">2024-05-23T11:15:37Z</dcterms:modified>
</cp:coreProperties>
</file>