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7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F27D9-3500-445E-ADC3-446A90B6F861}" type="datetimeFigureOut">
              <a:rPr lang="ru-RU" smtClean="0"/>
              <a:t>10.05.2024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4C2B5-B2B1-4729-9109-749EF11D8D9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FFC321A-6DAD-4C6F-93C3-6A2C5D0B0890}" type="datetime1">
              <a:rPr lang="ru-RU" smtClean="0"/>
              <a:t>10.05.2024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1299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56E6A-2567-4E04-B8DB-F70297B5E0A3}" type="datetime1">
              <a:rPr lang="ru-RU" smtClean="0"/>
              <a:t>10.05.2024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205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0F1C6-9D49-4B1E-AF79-3D04DBD7BD61}" type="datetime1">
              <a:rPr lang="ru-RU" smtClean="0"/>
              <a:t>10.05.2024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48089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85791F9-52BC-42C9-8391-0922183293D0}" type="datetime1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10.05.2024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6314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39BEF-C247-470F-BC8B-569EA85B70B5}" type="datetime1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10.05.2024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3746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0FDF-D413-467C-B7C5-E0935C8216CB}" type="datetime1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10.05.2024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54909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D4B58-42D9-409B-849B-9F95938B6341}" type="datetime1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10.05.2024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020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8AE9B-C8F3-46FB-A8DF-95B68D832218}" type="datetime1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10.05.2024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276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43194-2762-4E2E-A369-71239711A714}" type="datetime1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10.05.2024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399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47D86-28D0-4EDD-A4AE-5148D8D2F3B5}" type="datetime1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10.05.2024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04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889C7-EB80-4808-8031-FDACBC867273}" type="datetime1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10.05.2024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871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27AFC-B618-405D-BADF-6341167E9941}" type="datetime1">
              <a:rPr lang="ru-RU" smtClean="0"/>
              <a:t>10.05.2024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2009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92595-D4B4-4BCF-991B-AA76F17D6E18}" type="datetime1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10.05.2024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12679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30CD3-E7B5-479A-BBB0-2BD1012FD27D}" type="datetime1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10.05.2024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912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EDB4-096E-46C3-8A77-F3F54C8B09D1}" type="datetime1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10.05.2024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16532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AF9E2-91D7-4750-94BB-A9A5C81DFB82}" type="datetime1">
              <a:rPr lang="ru-RU" smtClean="0"/>
              <a:t>10.05.2024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2617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9F3E7-EC6F-44F9-B73B-6908F451BA67}" type="datetime1">
              <a:rPr lang="ru-RU" smtClean="0"/>
              <a:t>10.05.2024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742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F7FB-B630-42BA-B5CE-6D80577E428B}" type="datetime1">
              <a:rPr lang="ru-RU" smtClean="0"/>
              <a:t>10.05.2024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022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5AD48-CF51-4AB6-934C-1A5441C0119A}" type="datetime1">
              <a:rPr lang="ru-RU" smtClean="0"/>
              <a:t>10.05.2024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18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538F9-EB66-4EC6-BC43-E05DE0FDCC51}" type="datetime1">
              <a:rPr lang="ru-RU" smtClean="0"/>
              <a:t>10.05.2024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159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82D01-4D46-4258-8A8D-29580A2B2985}" type="datetime1">
              <a:rPr lang="ru-RU" smtClean="0"/>
              <a:t>10.05.2024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523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31791-37A7-4CA4-B8B9-E09BAFA492D4}" type="datetime1">
              <a:rPr lang="ru-RU" smtClean="0"/>
              <a:t>10.05.2024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7381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EB4F9E3-309B-48F5-825A-B88937E82B5C}" type="datetime1">
              <a:rPr lang="ru-RU" smtClean="0"/>
              <a:t>10.05.2024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A57AA5-848F-4712-97A9-20771D43F742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5483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D32F622-1A78-4F46-8662-A7A529AE140C}" type="datetime1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t>10.05.2024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1651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accent2">
                <a:lumMod val="89000"/>
              </a:schemeClr>
            </a:gs>
            <a:gs pos="36000">
              <a:schemeClr val="accent2">
                <a:lumMod val="89000"/>
              </a:schemeClr>
            </a:gs>
            <a:gs pos="59000">
              <a:schemeClr val="accent2">
                <a:lumMod val="75000"/>
              </a:schemeClr>
            </a:gs>
            <a:gs pos="76000">
              <a:schemeClr val="accent2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667204" cy="146304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Методологический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</a:t>
            </a:r>
            <a:r>
              <a:rPr lang="ru-RU" sz="3600" b="1" dirty="0" smtClean="0"/>
              <a:t>Религиозной</a:t>
            </a:r>
            <a:r>
              <a:rPr lang="ru-RU" sz="3600" dirty="0" smtClean="0"/>
              <a:t> </a:t>
            </a:r>
            <a:r>
              <a:rPr lang="ru-RU" sz="3600" b="1" dirty="0" smtClean="0"/>
              <a:t>философии</a:t>
            </a:r>
            <a:r>
              <a:rPr lang="ru-RU" sz="3600" dirty="0" smtClean="0"/>
              <a:t> 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/>
              <a:t>постмодернизма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Подготовил: </a:t>
            </a:r>
            <a:r>
              <a:rPr lang="ru-RU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Волощенко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А.С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Научный руководитель: Лаврикова Н.И.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>
                <a:solidFill>
                  <a:prstClr val="black">
                    <a:lumMod val="95000"/>
                    <a:lumOff val="5000"/>
                  </a:prstClr>
                </a:solidFill>
              </a:rPr>
              <a:pPr/>
              <a:t>1</a:t>
            </a:fld>
            <a:endParaRPr lang="ru-RU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65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27" y="506839"/>
            <a:ext cx="5048795" cy="149961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Рорти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Случайность, ирония, солидарность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1428" y="1815737"/>
            <a:ext cx="5048795" cy="402336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Американский философ Р.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Рорти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полагает, что одним из таких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метарассказов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является и философия, точнее традиционная теория познания, направленная на поиск истины.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Рорти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пишет, что философия нуждается в терапии: ее нужно лечить от претензий на истину, поскольку эта претензия бессмысленна и вредна. Цель философии — не в поиске истины и оснований, а в поддержании разговора, коммуникации различных людей. Она должна отойти от научности и стать больше похожей на литературную критику или даже на художественную литературу.</a:t>
            </a:r>
            <a:endParaRPr lang="ru-RU" sz="1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0786" t="15619" r="41071" b="10857"/>
          <a:stretch/>
        </p:blipFill>
        <p:spPr>
          <a:xfrm>
            <a:off x="1018903" y="1018902"/>
            <a:ext cx="4650377" cy="5042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21220" t="16260" r="41829" b="13821"/>
          <a:stretch/>
        </p:blipFill>
        <p:spPr>
          <a:xfrm>
            <a:off x="1018902" y="1018901"/>
            <a:ext cx="4650378" cy="5042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21585" t="15935" r="43293" b="12846"/>
          <a:stretch/>
        </p:blipFill>
        <p:spPr>
          <a:xfrm>
            <a:off x="1018900" y="1018900"/>
            <a:ext cx="4650379" cy="5042264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08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7030" y="316121"/>
            <a:ext cx="5048795" cy="1499616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Заключение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7029" y="1815737"/>
            <a:ext cx="7255703" cy="402336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Постмодернистская философия — яркое проявление традиций иррационализма в мировой философской мысли. Она доводит до логического предела идеи «философии жизни», фрейдизма, экзистенциализма и подвергает критике фундаментальные для традиционной мысли идеи разума, истины, науки, морали.</a:t>
            </a:r>
            <a:endParaRPr lang="ru-RU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551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27" y="316121"/>
            <a:ext cx="5048795" cy="149961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Постмодернизм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1428" y="1815737"/>
            <a:ext cx="5048795" cy="40233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Постмодерни́зм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(фр.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postmodernisme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после модернизма) — понятие, отражающее структурно сходные явления в мировой общественной жизни и культуре второй половины XX века и начала XXI века.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Особую роль в этом процессе сыграло появление в 1979 г. книги "Состояние постмодерна" французского философа Ж. Ф.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Лиотара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где многие черты постмодернизма впервые предстали в обобщенном виде. Книга вызвала оживленные споры, которые помогли постмодернизму получить окончательное признание.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0786" t="15619" r="41071" b="10857"/>
          <a:stretch/>
        </p:blipFill>
        <p:spPr>
          <a:xfrm>
            <a:off x="1018903" y="1018902"/>
            <a:ext cx="4650377" cy="504226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070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4561" y="1702662"/>
            <a:ext cx="5127172" cy="3674740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Постмодернизм изначально являлся критикой структурализма — течения, ориентированного на анализ формальной структуры социальных и культурных явлений. По мнению структуралистов, смысл любого знака (слова в языке, обычая в культуре) зависит не от человека и не от предметов реального мира, а от связей этого знака с другими знаками. При этом смысл раскрывается в противопоставлении одного знака другому.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Структурализм в философии сменяется постструктурализмом, который стал теоретической основой для идей постмодернизма.</a:t>
            </a:r>
            <a:endParaRPr lang="ru-RU" sz="18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0786" t="15619" r="41071" b="10857"/>
          <a:stretch/>
        </p:blipFill>
        <p:spPr>
          <a:xfrm>
            <a:off x="1018903" y="1018902"/>
            <a:ext cx="4650377" cy="5042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61286" t="15239" r="5928" b="11237"/>
          <a:stretch/>
        </p:blipFill>
        <p:spPr>
          <a:xfrm>
            <a:off x="1018902" y="1018901"/>
            <a:ext cx="4650378" cy="504226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36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27" y="269093"/>
            <a:ext cx="5048795" cy="149961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постмодернизме язык обладает такими свойствами: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1426" y="1528352"/>
            <a:ext cx="5048795" cy="4023360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Активность, способность порождать смыслы, а не пассивно отражать мир. Таким образом, смысл не предшествует языку, а наоборот непрерывно производится языком.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Власть языка над культурой и субъектом. Язык, рождая новые смыслы, формирует субъекта, определяет способ и содержание человеческого мышления.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Порождение и восприятие текста всегда есть игра (без цели, без центра, т.е. основной идеи, без предсказуемости и т.п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(«порождение») языка происходит бессознательно и др.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0786" t="15619" r="41071" b="10857"/>
          <a:stretch/>
        </p:blipFill>
        <p:spPr>
          <a:xfrm>
            <a:off x="1018903" y="1018902"/>
            <a:ext cx="4650377" cy="5042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21000" t="16250" r="46000" b="12361"/>
          <a:stretch/>
        </p:blipFill>
        <p:spPr>
          <a:xfrm>
            <a:off x="1018902" y="1018901"/>
            <a:ext cx="4650378" cy="504226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663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136" y="518769"/>
            <a:ext cx="10274710" cy="1499616"/>
          </a:xfrm>
          <a:solidFill>
            <a:schemeClr val="tx1">
              <a:alpha val="5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категории постмодернистской философии: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3442" y="2299690"/>
            <a:ext cx="5198456" cy="2773755"/>
          </a:xfrm>
        </p:spPr>
        <p:txBody>
          <a:bodyPr>
            <a:normAutofit/>
          </a:bodyPr>
          <a:lstStyle/>
          <a:p>
            <a:pPr algn="just"/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Децентрация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(текста). В тексте отсутствует центральная объединяющая идея или автор как центр произведения. Текст бессистемен, «неуловим», нелогичен, опять же ассоциативен. В искусстве это проявляется как эклектичность,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коллажность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бессюжетность, фрагментарность. Всё это тоже является выражением абсурдности и «безыдейности» нашей жизни и культуры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925" y="2299690"/>
            <a:ext cx="5198456" cy="2308324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Деконструкция. Термин введен Жаком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Деррида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(род. 1930).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Деконструкция — это сложный процесс, направленный на преодоление таких стереотипов. По мнению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Деррида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мире нет ничего жестко зафиксированного, все можно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деконструировать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т.е. интерпретировать по-новому, показать противоречивость и зыбкость того, что казалось истиной.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19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9308" y="1383111"/>
            <a:ext cx="5048795" cy="4313841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«Смерть автора» и «смерть субъекта». Эти понятия фиксируют идею самодвижения текста как самодостаточной процедуры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смыслопорождения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Язык («письмо») убивает автора в том смысле, что текст подчиняет автора себе и развивается «сам по себе», рождает новые смыслы, ведет за собой автора. В тексте отсутствует авторское мнение, авторская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позиция. Каждое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прочтение текста всегда является его интерпретацией. Автор становится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скриптором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просто носителем языка, а не активным его субъектом. Автор, Читатель и Текст растворяются в едином вербально-дискурсивном пространстве.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0786" t="15619" r="41071" b="10857"/>
          <a:stretch/>
        </p:blipFill>
        <p:spPr>
          <a:xfrm>
            <a:off x="1018903" y="1018902"/>
            <a:ext cx="4650377" cy="5042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21000" t="16250" r="46000" b="12361"/>
          <a:stretch/>
        </p:blipFill>
        <p:spPr>
          <a:xfrm>
            <a:off x="1018902" y="1018901"/>
            <a:ext cx="4650378" cy="5042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21533" t="17354" r="45238" b="12688"/>
          <a:stretch/>
        </p:blipFill>
        <p:spPr>
          <a:xfrm>
            <a:off x="1018901" y="1018899"/>
            <a:ext cx="4650379" cy="5042321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85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27" y="506839"/>
            <a:ext cx="5048795" cy="149961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Деррида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Деконструкция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1428" y="1815737"/>
            <a:ext cx="5048795" cy="40233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Деррида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своих работах выступал против 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логоцентризма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 представления о том, что в реальности все подчинено строгим логическим законам, а бытие содержит некую «истину», которую способна раскрыть философия. На самом деле стремление объяснять все при помощи плоского детерминизма только ограничивает и обедняет наше понимание мира.</a:t>
            </a:r>
            <a:endParaRPr lang="ru-RU" sz="1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0786" t="15619" r="41071" b="10857"/>
          <a:stretch/>
        </p:blipFill>
        <p:spPr>
          <a:xfrm>
            <a:off x="1018903" y="1018902"/>
            <a:ext cx="4650377" cy="5042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21000" t="16250" r="46000" b="12361"/>
          <a:stretch/>
        </p:blipFill>
        <p:spPr>
          <a:xfrm>
            <a:off x="1018902" y="1018901"/>
            <a:ext cx="4650378" cy="50422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56406" t="16111" r="5937" b="11944"/>
          <a:stretch/>
        </p:blipFill>
        <p:spPr>
          <a:xfrm>
            <a:off x="1018901" y="1018900"/>
            <a:ext cx="4650379" cy="5042264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57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27" y="506839"/>
            <a:ext cx="5048795" cy="149961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 Фуко: Знание и власть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1428" y="1815737"/>
            <a:ext cx="5048795" cy="402336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из мощных идеологических инструментов, согласно Фуко, является представление о субъекте. На деле субъект — иллюзия. Сознание человека формируется культурой: все, что он может сказать, навязано его родителями, окружением, телевидением, наукой и т.д. Человек все менее самостоятелен и все больше зависим от разных дискурсов. В современности можно говорить о смерти субъекта.</a:t>
            </a:r>
            <a:endParaRPr lang="ru-RU" sz="14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0786" t="15619" r="41071" b="10857"/>
          <a:stretch/>
        </p:blipFill>
        <p:spPr>
          <a:xfrm>
            <a:off x="1018903" y="1018902"/>
            <a:ext cx="4650377" cy="5042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21220" t="16260" r="41829" b="13821"/>
          <a:stretch/>
        </p:blipFill>
        <p:spPr>
          <a:xfrm>
            <a:off x="1018902" y="1018901"/>
            <a:ext cx="4650378" cy="504226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588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27" y="506839"/>
            <a:ext cx="5048795" cy="149961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Ж. Ф. 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Лиотар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Закат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метанарраций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31428" y="1815737"/>
            <a:ext cx="5048795" cy="40233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Метарассказами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(или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метанаррациями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Лиотар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называл любые универсальные системы знания, при помощи которых люди пытаются объяснить мир. К ним можно отнести религию, науку, искусство, историю и т.д. Самыми влиятельными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метарассказами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Нового времени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Лиотар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считал идеи об общественном прогрессе, всепобеждающей роли науки и т.д. Постмодернизм - время заката </a:t>
            </a:r>
            <a:r>
              <a:rPr lang="ru-RU" sz="18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метарассказов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 </a:t>
            </a:r>
            <a:endParaRPr lang="ru-RU" sz="1800" dirty="0">
              <a:solidFill>
                <a:schemeClr val="bg1"/>
              </a:solidFill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0786" t="15619" r="41071" b="10857"/>
          <a:stretch/>
        </p:blipFill>
        <p:spPr>
          <a:xfrm>
            <a:off x="1018903" y="1018902"/>
            <a:ext cx="4650377" cy="5042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21220" t="16260" r="41829" b="13821"/>
          <a:stretch/>
        </p:blipFill>
        <p:spPr>
          <a:xfrm>
            <a:off x="1018902" y="1018901"/>
            <a:ext cx="4650378" cy="5042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56158" t="15935" r="5793" b="12195"/>
          <a:stretch/>
        </p:blipFill>
        <p:spPr>
          <a:xfrm>
            <a:off x="1030372" y="1018900"/>
            <a:ext cx="4638908" cy="5042264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7AA5-848F-4712-97A9-20771D43F74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288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1_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81</TotalTime>
  <Words>548</Words>
  <Application>Microsoft Office PowerPoint</Application>
  <PresentationFormat>Произвольный</PresentationFormat>
  <Paragraphs>38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Интеграл</vt:lpstr>
      <vt:lpstr>1_Интеграл</vt:lpstr>
      <vt:lpstr>Методологический принцип Религиозной философии  постмодернизма</vt:lpstr>
      <vt:lpstr>Постмодернизм</vt:lpstr>
      <vt:lpstr>Слайд 3</vt:lpstr>
      <vt:lpstr>В постмодернизме язык обладает такими свойствами:</vt:lpstr>
      <vt:lpstr>Основные категории постмодернистской философии:</vt:lpstr>
      <vt:lpstr>Слайд 6</vt:lpstr>
      <vt:lpstr>Ж. Деррида: Деконструкция</vt:lpstr>
      <vt:lpstr>М. Фуко: Знание и власть</vt:lpstr>
      <vt:lpstr>Ж. Ф. Лиотар: Закат метанарраций</vt:lpstr>
      <vt:lpstr>Р. Рорти: Случайность, ирония, солидарность</vt:lpstr>
      <vt:lpstr>Заключение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Методологический принцип постмодерна смерти субъекта</dc:title>
  <dc:creator>Admin</dc:creator>
  <cp:lastModifiedBy>User</cp:lastModifiedBy>
  <cp:revision>14</cp:revision>
  <dcterms:created xsi:type="dcterms:W3CDTF">2024-03-05T13:51:13Z</dcterms:created>
  <dcterms:modified xsi:type="dcterms:W3CDTF">2024-05-10T08:59:06Z</dcterms:modified>
</cp:coreProperties>
</file>