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7" r:id="rId7"/>
    <p:sldId id="262" r:id="rId8"/>
    <p:sldId id="268" r:id="rId9"/>
    <p:sldId id="269" r:id="rId10"/>
    <p:sldId id="270" r:id="rId11"/>
    <p:sldId id="271" r:id="rId12"/>
    <p:sldId id="263" r:id="rId13"/>
    <p:sldId id="26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3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E5EE2-B82B-450F-B34A-E132FF55AC9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B4BA8-949A-4CD8-BF3B-3A91BC369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E5DF-D0F4-4D13-89D4-927E6A9F3EAB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2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15A-1E14-4841-9C4F-BD9602659E46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3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08EF-B978-4CB2-9BD5-82EBCA5A3EDB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3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4DA1-EBAD-48CB-A140-28938F758760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03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B8CD-8859-4075-B999-6BF72577EBC4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494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1410-EC30-49C0-B2EF-099A9B5077B0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9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9304-BB2C-421E-A416-767EDFD9C5EB}" type="datetime1">
              <a:rPr lang="ru-RU" smtClean="0"/>
              <a:t>05.05.2024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40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9520-63A8-40A4-81FD-77552673F71E}" type="datetime1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31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133C-15A3-4000-87C0-A13152AEA832}" type="datetime1">
              <a:rPr lang="ru-RU" smtClean="0"/>
              <a:t>05.05.2024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2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6FEEC7-7DBD-4723-8B92-16479C0BEF2A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4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693B-AA55-43BD-92DC-7DB44BB186F9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83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4F3A84-D491-4ADB-9F81-0545FF0EAC08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6A0070-7977-4F8A-9D0A-745CDD1B27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03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9C7C8-ADDD-4407-8186-EDF883B1D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587175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Позитивизм: методологические подходы и основоположники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EA2D4D-DFAD-44F9-80BB-2ABEEF9BAD94}"/>
              </a:ext>
            </a:extLst>
          </p:cNvPr>
          <p:cNvSpPr txBox="1"/>
          <p:nvPr/>
        </p:nvSpPr>
        <p:spPr>
          <a:xfrm>
            <a:off x="6324600" y="4563318"/>
            <a:ext cx="509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Подготовил:</a:t>
            </a:r>
            <a:r>
              <a:rPr lang="ru-RU" sz="3200" dirty="0"/>
              <a:t> Ляхович М.А</a:t>
            </a:r>
            <a:r>
              <a:rPr lang="ru-RU" sz="3200" dirty="0" smtClean="0"/>
              <a:t>.</a:t>
            </a:r>
          </a:p>
          <a:p>
            <a:r>
              <a:rPr lang="ru-RU" sz="3200" b="1" i="1" dirty="0" smtClean="0"/>
              <a:t>Научный руководитель:</a:t>
            </a:r>
          </a:p>
          <a:p>
            <a:r>
              <a:rPr lang="ru-RU" sz="3200" dirty="0" smtClean="0"/>
              <a:t>Лаврикова Н.И.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78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5D4C6E-A59B-4F63-B197-E430E712E12B}"/>
              </a:ext>
            </a:extLst>
          </p:cNvPr>
          <p:cNvSpPr/>
          <p:nvPr/>
        </p:nvSpPr>
        <p:spPr>
          <a:xfrm>
            <a:off x="1036320" y="1665756"/>
            <a:ext cx="10365714" cy="21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D3C73-48D7-4DF7-BAF2-ACA3C9A0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6" y="-565258"/>
            <a:ext cx="10058400" cy="1450757"/>
          </a:xfrm>
        </p:spPr>
        <p:txBody>
          <a:bodyPr>
            <a:normAutofit/>
          </a:bodyPr>
          <a:lstStyle/>
          <a:p>
            <a:r>
              <a:rPr lang="ru-RU" i="0" dirty="0">
                <a:effectLst/>
                <a:latin typeface="YS Text"/>
              </a:rPr>
              <a:t>Мах Эрнст (18.2.1838– 19.2.1916)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C60BC-AE76-4E2B-956D-80E69A32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41" y="1080382"/>
            <a:ext cx="6708114" cy="443429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YS Text"/>
              </a:rPr>
              <a:t>Австрийский физик и </a:t>
            </a:r>
            <a:r>
              <a:rPr lang="ru-RU" sz="2400" b="1" dirty="0">
                <a:latin typeface="YS Text"/>
              </a:rPr>
              <a:t>философ</a:t>
            </a:r>
            <a:r>
              <a:rPr lang="ru-RU" sz="2400" dirty="0">
                <a:latin typeface="YS Text"/>
              </a:rPr>
              <a:t>, представитель т. н. второго позитивизма.</a:t>
            </a:r>
          </a:p>
          <a:p>
            <a:r>
              <a:rPr lang="ru-RU" sz="2400" dirty="0"/>
              <a:t>Философские взгляды Маха получили широкую известность в конце XIX — начале XX веков благодаря содержавшейся в них попытке разрешить кризис в физике с помощью нового истолкования исходных понятий классической (ньютоновской) физики. Представлениям об абсолютном пространстве, времени, движении, силе и т. п. Мах противопоставил релятивистское понимание этих категорий, которые, по Маху, субъективны по своему происхождению (см. Махизм). В духе субъективного идеализма Мах утверждал, что мир есть «комплекс ощущений»; соответственно, задача науки — лишь описывать эти «ощущения».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82462AE-22A2-49C1-A64D-51C0D1030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8" t="10989" r="22512" b="9561"/>
          <a:stretch/>
        </p:blipFill>
        <p:spPr bwMode="auto">
          <a:xfrm>
            <a:off x="7909090" y="885499"/>
            <a:ext cx="3832310" cy="56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24409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5D4C6E-A59B-4F63-B197-E430E712E12B}"/>
              </a:ext>
            </a:extLst>
          </p:cNvPr>
          <p:cNvSpPr/>
          <p:nvPr/>
        </p:nvSpPr>
        <p:spPr>
          <a:xfrm>
            <a:off x="1121160" y="1565111"/>
            <a:ext cx="10365714" cy="21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D3C73-48D7-4DF7-BAF2-ACA3C9A0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1" y="421771"/>
            <a:ext cx="7655823" cy="1450757"/>
          </a:xfrm>
        </p:spPr>
        <p:txBody>
          <a:bodyPr>
            <a:normAutofit/>
          </a:bodyPr>
          <a:lstStyle/>
          <a:p>
            <a:r>
              <a:rPr lang="ru-RU" sz="4000" b="0" i="0" dirty="0">
                <a:effectLst/>
                <a:latin typeface="YS Text"/>
              </a:rPr>
              <a:t>Бертран Расселл </a:t>
            </a:r>
            <a:br>
              <a:rPr lang="ru-RU" sz="4000" b="0" i="0" dirty="0">
                <a:effectLst/>
                <a:latin typeface="YS Text"/>
              </a:rPr>
            </a:br>
            <a:r>
              <a:rPr lang="ru-RU" sz="4000" b="0" i="0" dirty="0">
                <a:effectLst/>
                <a:latin typeface="YS Text"/>
              </a:rPr>
              <a:t>(18 мая 1872 — 2 февраля 1970)</a:t>
            </a:r>
            <a:endParaRPr lang="ru-R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C60BC-AE76-4E2B-956D-80E69A32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96" y="1961822"/>
            <a:ext cx="6708114" cy="40233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YS Text"/>
              </a:rPr>
              <a:t>Британский философ, лауреат Нобелевской премии по литературе(1950).</a:t>
            </a:r>
          </a:p>
          <a:p>
            <a:pPr algn="l"/>
            <a:r>
              <a:rPr lang="ru-RU" sz="2400" b="0" i="0" dirty="0">
                <a:effectLst/>
                <a:latin typeface="YS Text"/>
              </a:rPr>
              <a:t>Внёс значительный вклад в математическую логику, историю философии и теорию познания. Считается одним из основателей английского неореализма и неопозитивизма.</a:t>
            </a:r>
          </a:p>
          <a:p>
            <a:pPr algn="l"/>
            <a:r>
              <a:rPr lang="ru-RU" sz="2400" b="0" i="0" dirty="0">
                <a:effectLst/>
                <a:latin typeface="YS Text"/>
              </a:rPr>
              <a:t>Известен своими работами в защиту пацифизма, атеизма, а также либерализма и левых политических течений.</a:t>
            </a:r>
          </a:p>
          <a:p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DFE3ACE-FF4F-4F67-B347-09A6CB2B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7" r="24415"/>
          <a:stretch/>
        </p:blipFill>
        <p:spPr bwMode="auto">
          <a:xfrm>
            <a:off x="7107810" y="997754"/>
            <a:ext cx="4772076" cy="55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7314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41A9CB-2DE3-43DB-9D27-E64F2D972DCC}"/>
              </a:ext>
            </a:extLst>
          </p:cNvPr>
          <p:cNvSpPr/>
          <p:nvPr/>
        </p:nvSpPr>
        <p:spPr>
          <a:xfrm>
            <a:off x="1027522" y="1640264"/>
            <a:ext cx="10331777" cy="1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1297535"/>
            <a:ext cx="6128680" cy="4650777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latin typeface="YS Text"/>
              </a:rPr>
              <a:t>А</a:t>
            </a:r>
            <a:r>
              <a:rPr lang="ru-RU" sz="2200" b="0" i="0" dirty="0">
                <a:effectLst/>
                <a:latin typeface="YS Text"/>
              </a:rPr>
              <a:t>встрийский и британский философ и социолог.</a:t>
            </a:r>
          </a:p>
          <a:p>
            <a:pPr algn="l"/>
            <a:r>
              <a:rPr lang="ru-RU" sz="2200" b="0" i="0" dirty="0">
                <a:effectLst/>
                <a:latin typeface="YS Text"/>
              </a:rPr>
              <a:t>Наиболее известен своими трудами по философии науки, а также социальной и политической философии. В них Поппер критиковал классическое понятие научного метода, а также отстаивал принципы демократии и социального критицизма.</a:t>
            </a:r>
          </a:p>
          <a:p>
            <a:pPr algn="l"/>
            <a:r>
              <a:rPr lang="ru-RU" sz="2200" b="0" i="0" dirty="0">
                <a:effectLst/>
                <a:latin typeface="YS Text"/>
              </a:rPr>
              <a:t>Карл Поппер является основоположником философской концепции критического рационализма и принципа фальсифицируемости.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436551A-FA08-4045-8C89-97E669A7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09" y="202676"/>
            <a:ext cx="10058400" cy="93888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YS Text"/>
              </a:rPr>
              <a:t>Карл Раймунд Поппер </a:t>
            </a:r>
            <a:br>
              <a:rPr lang="ru-RU" sz="3600" dirty="0">
                <a:latin typeface="YS Text"/>
              </a:rPr>
            </a:br>
            <a:r>
              <a:rPr lang="ru-RU" sz="3600" dirty="0">
                <a:latin typeface="YS Text"/>
              </a:rPr>
              <a:t>(28 июля 1902 — 17 сентября 1994)</a:t>
            </a:r>
            <a:endParaRPr lang="ru-RU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D8571C-669E-4BFD-8645-1238775D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144" t="1512" r="21530"/>
          <a:stretch/>
        </p:blipFill>
        <p:spPr>
          <a:xfrm>
            <a:off x="7403213" y="202676"/>
            <a:ext cx="4409830" cy="620755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9011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22" y="1782542"/>
            <a:ext cx="11044444" cy="4663475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Фальсифицируемость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— это возможность опровержения теории. Если теорию можно опровергнуть, её можно признать научной. Он считал, что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«нет более рациональной процедуры, чем метод проб и ошибок — предположений и опровержений».</a:t>
            </a:r>
            <a:endParaRPr lang="ru-RU" sz="2400" dirty="0"/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Поппер считал, что любое знание, претендующее на научность, когда-то должно быть опровергнуто. Так, средневековые доктора считали, что кровопускание приносит пользу человеку и исцеляет от болезней. Позднее оказалось, что это не так. То есть, средневековые доктора ошибались. Таким образом, принцип фальсифицируемости помогает разграничить научное, позитивное знание от метафизического и псевдонаучного.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5D0E6F-F151-4485-B7C8-F3EC02F3FCE2}"/>
              </a:ext>
            </a:extLst>
          </p:cNvPr>
          <p:cNvSpPr txBox="1"/>
          <p:nvPr/>
        </p:nvSpPr>
        <p:spPr>
          <a:xfrm>
            <a:off x="1084083" y="1074656"/>
            <a:ext cx="735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Что такое фальсифицируемость?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158175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22" y="1782542"/>
            <a:ext cx="11044444" cy="4663475"/>
          </a:xfrm>
        </p:spPr>
        <p:txBody>
          <a:bodyPr>
            <a:no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Позитивизм сохраняет актуальность в современной философии и продолжает развиваться вместе с естественными науками. Человек создаёт всё более сложные механизмы и технологии, опираясь на экспериментальные данные. Следовательно, позитивистский подход имеет достаточные основания для дальнейшего существования.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5D0E6F-F151-4485-B7C8-F3EC02F3FCE2}"/>
              </a:ext>
            </a:extLst>
          </p:cNvPr>
          <p:cNvSpPr txBox="1"/>
          <p:nvPr/>
        </p:nvSpPr>
        <p:spPr>
          <a:xfrm>
            <a:off x="1216058" y="1013101"/>
            <a:ext cx="1556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Итоги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27876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3322B-A489-4907-938D-6CA427E9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позитивизм?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A58D7D-A9C8-4731-B6F5-BFB5B43D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339767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Позитиви́зм — философское учение и направление в методологии науки, определяющее единственным источником истинного, действительного знания эмпирические исследования и отрицающее познавательную ценность философского исследования. Основной тезис позитивизма — «Всё подлинное (позитивное) знание есть совокупный результат специальных наук».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25582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1A75F-7AD5-43E9-9ECF-00C2EC2B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" y="-495822"/>
            <a:ext cx="10058400" cy="1450757"/>
          </a:xfrm>
        </p:spPr>
        <p:txBody>
          <a:bodyPr/>
          <a:lstStyle/>
          <a:p>
            <a:r>
              <a:rPr lang="ru-RU" dirty="0"/>
              <a:t>Как зародился позитивизм?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A3E3DD-8062-4945-B3DB-77170EE65779}"/>
              </a:ext>
            </a:extLst>
          </p:cNvPr>
          <p:cNvSpPr/>
          <p:nvPr/>
        </p:nvSpPr>
        <p:spPr>
          <a:xfrm>
            <a:off x="1097280" y="1611984"/>
            <a:ext cx="9234497" cy="233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966D12-177A-4B9E-8C1A-B708CA5E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890" y="645301"/>
            <a:ext cx="3714176" cy="55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B66B4-0431-4A71-9139-C67A3B63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49" y="1198110"/>
            <a:ext cx="5595751" cy="4262835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ru-RU" sz="2800" dirty="0"/>
              <a:t>Зародился позитивизм в первой половине XIX века, а его основателем стал Огюст Конт. Философ сформулировал закон двойственной эволюции, который описывает развитие человеческого общества в двух областях: интеллектуальной и технической. Развитие в обеих областях проходило по трём стадиям.</a:t>
            </a:r>
          </a:p>
          <a:p>
            <a:pPr marL="0" indent="0" algn="l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98797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9F5576-0C72-4A92-99F3-67AC311A7A4D}"/>
              </a:ext>
            </a:extLst>
          </p:cNvPr>
          <p:cNvSpPr/>
          <p:nvPr/>
        </p:nvSpPr>
        <p:spPr>
          <a:xfrm>
            <a:off x="1097280" y="1574276"/>
            <a:ext cx="10252592" cy="27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8" y="563687"/>
            <a:ext cx="11044444" cy="5073541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Интеллектуальная эволюция</a:t>
            </a:r>
            <a:endParaRPr lang="ru-RU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Теологическая: </a:t>
            </a:r>
            <a:r>
              <a:rPr lang="ru-RU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люди объясняли явления окружающего мира влиянием Бога или богов. Так, молния сверкает, потому что гневается бог грозы, а движением рек управляют духи воды.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Метафизическая:</a:t>
            </a:r>
            <a:r>
              <a:rPr lang="ru-RU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мир создал не Бог, а какая-то внешняя сила, которая всем управляет. Поэтому молния порождается силами природы, реки текут, потому что природа создала их именно так.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Позитивная: </a:t>
            </a:r>
            <a:r>
              <a:rPr lang="ru-RU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люди начинают опираться на знания, которые достигаются эмпирическим путём.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41692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9F5576-0C72-4A92-99F3-67AC311A7A4D}"/>
              </a:ext>
            </a:extLst>
          </p:cNvPr>
          <p:cNvSpPr/>
          <p:nvPr/>
        </p:nvSpPr>
        <p:spPr>
          <a:xfrm>
            <a:off x="1097280" y="1574276"/>
            <a:ext cx="10252592" cy="27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74" y="488273"/>
            <a:ext cx="11044444" cy="5073541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Техническая эволюция</a:t>
            </a:r>
            <a:endParaRPr lang="ru-RU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Традиционное общество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Доиндустриальное общество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Индустриальное общество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В результате промышленное революции человечество больше не может опираться на непроверенную информацию. Поиск ответа на вопрос «почему?» больше не интересует учёных, им становится важнее вопрос «как?». Таким образом, именно с позитивной эволюцией связано направление позитивизма.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43825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1A75F-7AD5-43E9-9ECF-00C2EC2B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6852"/>
            <a:ext cx="10058400" cy="938882"/>
          </a:xfrm>
        </p:spPr>
        <p:txBody>
          <a:bodyPr>
            <a:normAutofit/>
          </a:bodyPr>
          <a:lstStyle/>
          <a:p>
            <a:pPr algn="l"/>
            <a:r>
              <a:rPr lang="ru-RU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Особенности позитивизма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B66B4-0431-4A71-9139-C67A3B63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75141" cy="3857482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ru-RU" sz="2600" dirty="0"/>
              <a:t>Это направление связано со спором между идеализмом и материализмом. Их представители размышляли о том, что первичнее: духовное или материальное. Конт считал, что этот спор не имеет смысла. Приблизиться к пониманию устройства мира можно только с помощью позитивного, научного знания.</a:t>
            </a:r>
          </a:p>
          <a:p>
            <a:pPr marL="201168" lvl="1" indent="0">
              <a:buNone/>
            </a:pPr>
            <a:r>
              <a:rPr lang="ru-RU" sz="2600" dirty="0"/>
              <a:t>Конт считал, что философия должна отказаться от влияния метафизики, а опираться на проверенные данные. Он сформулировал требования, которым должна соответствовать философия.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27480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171-0D87-45A6-9E5B-ECAB951A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066" y="1749611"/>
            <a:ext cx="10520942" cy="259429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Точность, достоверность, объективность.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Опора на данные других наук (математика, физика, биология и др.)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Отказ от поиска причин и исследование фактов.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Объективность, безоценочность.</a:t>
            </a:r>
          </a:p>
          <a:p>
            <a:endParaRPr lang="ru-RU" sz="2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EF6C54A-38EA-4EEB-A945-99808C87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99" y="810729"/>
            <a:ext cx="10058400" cy="93888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IBM Plex Sans" panose="020B0503050203000203" pitchFamily="34" charset="0"/>
              </a:rPr>
              <a:t>Требования к философии: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86131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87ECE-D1D6-432B-BCB2-C0C38660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IBM Plex Sans" panose="020B0503050203000203" pitchFamily="34" charset="0"/>
              </a:rPr>
              <a:t>Развитие позитвизма </a:t>
            </a:r>
            <a:br>
              <a:rPr lang="ru-RU" dirty="0">
                <a:solidFill>
                  <a:srgbClr val="000000"/>
                </a:solidFill>
                <a:latin typeface="IBM Plex Sans" panose="020B0503050203000203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IBM Plex Sans" panose="020B0503050203000203" pitchFamily="34" charset="0"/>
              </a:rPr>
              <a:t>Его представители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61F71-E2C2-4026-9A56-24C94901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2400" b="0" i="0" dirty="0">
                <a:effectLst/>
                <a:latin typeface="YS Text"/>
              </a:rPr>
              <a:t>Принято выделять четыре этапа развития позитивизма: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>
                <a:effectLst/>
                <a:latin typeface="YS Text"/>
              </a:rPr>
              <a:t>Первый (классический) позитивизм. Основатель — Огюст Конт. Представители: Джон Стюарт Милль, Герберт Спенсер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>
                <a:effectLst/>
                <a:latin typeface="YS Text"/>
              </a:rPr>
              <a:t>Эмпириокритицизм. Представители: Эрнст Мах, Рихард Авенариус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i="0" dirty="0">
                <a:effectLst/>
                <a:latin typeface="YS Text"/>
              </a:rPr>
              <a:t>Неопозитивизм или логический позитивизм. Представители: Готлоб Фреге, Бертран Рассел, Людвиг Виттгенштейн, Венский кружок, Львовско-Варшавская школа и др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YS Text"/>
              </a:rPr>
              <a:t>Постпозитивизм. Представители: Карл Поппер, Томас Кун, Имре Лакатос, Пол Фейерабенд, Майкл Полани, Стивен Тулмин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7928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5D4C6E-A59B-4F63-B197-E430E712E12B}"/>
              </a:ext>
            </a:extLst>
          </p:cNvPr>
          <p:cNvSpPr/>
          <p:nvPr/>
        </p:nvSpPr>
        <p:spPr>
          <a:xfrm>
            <a:off x="1036320" y="1665756"/>
            <a:ext cx="10365714" cy="214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D3C73-48D7-4DF7-BAF2-ACA3C9A0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" y="-451459"/>
            <a:ext cx="10058400" cy="1450757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YS Text"/>
              </a:rPr>
              <a:t>Герберт Спенсер (1820–1903)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C60BC-AE76-4E2B-956D-80E69A32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70" y="1417320"/>
            <a:ext cx="6708114" cy="402336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YS Text"/>
              </a:rPr>
              <a:t>Английский философ и учёный, представитель «первого» позитивизма.</a:t>
            </a:r>
          </a:p>
          <a:p>
            <a:pPr algn="l"/>
            <a:r>
              <a:rPr lang="ru-RU" sz="2400" b="0" i="0" dirty="0">
                <a:effectLst/>
                <a:latin typeface="YS Text"/>
              </a:rPr>
              <a:t>Его основной целью было создание синтетической философии, объединяющей данные всех наук и формулирующей их общие закономерности. Однако он успел осуществить лишь часть своего замысла, опубликовав «Основания психологии», «Основания биологии» и «Основания социологии».</a:t>
            </a:r>
          </a:p>
          <a:p>
            <a:pPr algn="l"/>
            <a:r>
              <a:rPr lang="ru-RU" sz="2400" b="0" i="0" dirty="0">
                <a:effectLst/>
                <a:latin typeface="YS Text"/>
              </a:rPr>
              <a:t>Главным философским произведением Спенсера является книга «Основные начала» (1862), в которой изложено учение о Непознаваемом и Познаваемом.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AF4A1D4-F296-4754-AD51-11063351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434" y="848413"/>
            <a:ext cx="4194825" cy="58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0070-7977-4F8A-9D0A-745CDD1B2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10109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602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Retrospect</vt:lpstr>
      <vt:lpstr>Позитивизм: методологические подходы и основоположники</vt:lpstr>
      <vt:lpstr>Что такое позитивизм?</vt:lpstr>
      <vt:lpstr>Как зародился позитивизм?</vt:lpstr>
      <vt:lpstr>Слайд 4</vt:lpstr>
      <vt:lpstr>Слайд 5</vt:lpstr>
      <vt:lpstr>Особенности позитивизма</vt:lpstr>
      <vt:lpstr>Требования к философии: </vt:lpstr>
      <vt:lpstr>Развитие позитвизма  Его представители</vt:lpstr>
      <vt:lpstr>Герберт Спенсер (1820–1903)</vt:lpstr>
      <vt:lpstr>Мах Эрнст (18.2.1838– 19.2.1916)</vt:lpstr>
      <vt:lpstr>Бертран Расселл  (18 мая 1872 — 2 февраля 1970)</vt:lpstr>
      <vt:lpstr>Карл Раймунд Поппер  (28 июля 1902 — 17 сентября 1994)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Позитивизм</dc:title>
  <dc:creator>Maksim L</dc:creator>
  <cp:lastModifiedBy>User</cp:lastModifiedBy>
  <cp:revision>9</cp:revision>
  <dcterms:created xsi:type="dcterms:W3CDTF">2024-02-29T17:09:47Z</dcterms:created>
  <dcterms:modified xsi:type="dcterms:W3CDTF">2024-05-05T17:45:09Z</dcterms:modified>
</cp:coreProperties>
</file>