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71" r:id="rId2"/>
    <p:sldId id="261" r:id="rId3"/>
    <p:sldId id="257" r:id="rId4"/>
    <p:sldId id="258" r:id="rId5"/>
    <p:sldId id="259" r:id="rId6"/>
    <p:sldId id="260" r:id="rId7"/>
    <p:sldId id="263" r:id="rId8"/>
    <p:sldId id="264" r:id="rId9"/>
    <p:sldId id="262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7EAF463A-BC7C-46EE-9F1E-7F377CCA4891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7EAF463A-BC7C-46EE-9F1E-7F377CCA4891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7EAF463A-BC7C-46EE-9F1E-7F377CCA4891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7EAF463A-BC7C-46EE-9F1E-7F377CCA4891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В преддверии 75-летия Победы в ВОВ, предлагаем Вам окунуться в историю символа героизма, Воинской доблести и славы защитников России - Георгиевской ленты.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Антон\Desktop\news_2016-05-08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399" y="1066800"/>
            <a:ext cx="8136467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81000" y="1295400"/>
            <a:ext cx="8534400" cy="1143000"/>
          </a:xfrm>
        </p:spPr>
        <p:txBody>
          <a:bodyPr>
            <a:noAutofit/>
          </a:bodyPr>
          <a:lstStyle/>
          <a:p>
            <a:pPr algn="ctr"/>
            <a:r>
              <a:rPr lang="ru-RU" sz="6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Георгиевская лента –</a:t>
            </a:r>
            <a:br>
              <a:rPr lang="ru-RU" sz="6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символ дня победы</a:t>
            </a:r>
            <a:endParaRPr lang="ru-RU" sz="6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2" name="Picture 4" descr="C:\Users\Антон\Desktop\AjAE5RpCQQQ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743200"/>
            <a:ext cx="721655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История Георгиевской ленты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нтон\Desktop\KCGLKASz_W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447799"/>
            <a:ext cx="8077200" cy="2133601"/>
          </a:xfrm>
          <a:prstGeom prst="rect">
            <a:avLst/>
          </a:prstGeom>
          <a:noFill/>
        </p:spPr>
      </p:pic>
      <p:pic>
        <p:nvPicPr>
          <p:cNvPr id="2050" name="Picture 2" descr="C:\Users\Антон\Desktop\c13cnBvliE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733800"/>
            <a:ext cx="3124200" cy="2820458"/>
          </a:xfrm>
          <a:prstGeom prst="rect">
            <a:avLst/>
          </a:prstGeom>
          <a:noFill/>
        </p:spPr>
      </p:pic>
      <p:pic>
        <p:nvPicPr>
          <p:cNvPr id="2051" name="Picture 3" descr="C:\Users\Антон\Desktop\g5SdB1kUi2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733800"/>
            <a:ext cx="2230437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нтон\Desktop\KCGLKASz_WY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762000"/>
            <a:ext cx="8077200" cy="2514600"/>
          </a:xfrm>
          <a:prstGeom prst="rect">
            <a:avLst/>
          </a:prstGeom>
          <a:noFill/>
        </p:spPr>
      </p:pic>
      <p:pic>
        <p:nvPicPr>
          <p:cNvPr id="1028" name="Picture 4" descr="C:\Users\Антон\Desktop\300px-Ряд_наград_идентичных_Георгиевскому_кресту_Российской_Федераци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3429000"/>
            <a:ext cx="5181600" cy="3108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нтон\Desktop\KCGLKASz_WY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143000"/>
            <a:ext cx="8077200" cy="4385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Антон\Desktop\1OHeVxWWas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3276600"/>
            <a:ext cx="1560406" cy="2895600"/>
          </a:xfrm>
          <a:prstGeom prst="rect">
            <a:avLst/>
          </a:prstGeom>
          <a:noFill/>
        </p:spPr>
      </p:pic>
      <p:pic>
        <p:nvPicPr>
          <p:cNvPr id="3076" name="Picture 4" descr="C:\Users\Антон\Desktop\nOIjuzK7V0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219200"/>
            <a:ext cx="82296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нтон\Desktop\25122012-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3124200"/>
            <a:ext cx="3962400" cy="2971800"/>
          </a:xfrm>
          <a:prstGeom prst="rect">
            <a:avLst/>
          </a:prstGeom>
          <a:noFill/>
        </p:spPr>
      </p:pic>
      <p:pic>
        <p:nvPicPr>
          <p:cNvPr id="1026" name="Picture 2" descr="C:\Users\Антон\Desktop\P8r6FLVFrcc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066800"/>
            <a:ext cx="8077200" cy="1630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нтон\Desktop\P8r6FLVFrc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533400"/>
            <a:ext cx="8229600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Георгиевская лента сегодня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Антон\Desktop\3IPkUI_ZNfw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0"/>
            <a:ext cx="8305800" cy="1981200"/>
          </a:xfrm>
          <a:prstGeom prst="rect">
            <a:avLst/>
          </a:prstGeom>
          <a:noFill/>
        </p:spPr>
      </p:pic>
      <p:pic>
        <p:nvPicPr>
          <p:cNvPr id="5122" name="Picture 2" descr="C:\Users\Антон\Desktop\sxhNAjiaZx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657600"/>
            <a:ext cx="2571495" cy="2743200"/>
          </a:xfrm>
          <a:prstGeom prst="rect">
            <a:avLst/>
          </a:prstGeom>
          <a:noFill/>
        </p:spPr>
      </p:pic>
      <p:pic>
        <p:nvPicPr>
          <p:cNvPr id="5123" name="Picture 3" descr="C:\Users\Антон\Desktop\h9Zck6I6d3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3657600"/>
            <a:ext cx="3352800" cy="2743200"/>
          </a:xfrm>
          <a:prstGeom prst="rect">
            <a:avLst/>
          </a:prstGeom>
          <a:noFill/>
        </p:spPr>
      </p:pic>
      <p:pic>
        <p:nvPicPr>
          <p:cNvPr id="5124" name="Picture 4" descr="C:\Users\Антон\Desktop\vWFqITQu_9w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3657600"/>
            <a:ext cx="23622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113</TotalTime>
  <Words>34</Words>
  <Application>Microsoft Office PowerPoint</Application>
  <PresentationFormat>Экран (4:3)</PresentationFormat>
  <Paragraphs>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Cambria</vt:lpstr>
      <vt:lpstr>Rockwell</vt:lpstr>
      <vt:lpstr>Times New Roman</vt:lpstr>
      <vt:lpstr>Wingdings 2</vt:lpstr>
      <vt:lpstr>Литейная</vt:lpstr>
      <vt:lpstr>Презентация PowerPoint</vt:lpstr>
      <vt:lpstr>Георгиевская лента – символ дня победы</vt:lpstr>
      <vt:lpstr>История Георгиевской ленты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Георгиевская лента сегодня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Антон</dc:creator>
  <cp:lastModifiedBy>NATALYA</cp:lastModifiedBy>
  <cp:revision>23</cp:revision>
  <dcterms:created xsi:type="dcterms:W3CDTF">2020-04-20T19:19:16Z</dcterms:created>
  <dcterms:modified xsi:type="dcterms:W3CDTF">2024-04-22T19:18:23Z</dcterms:modified>
</cp:coreProperties>
</file>