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5" r:id="rId3"/>
    <p:sldId id="266" r:id="rId4"/>
    <p:sldId id="271" r:id="rId5"/>
    <p:sldId id="275" r:id="rId6"/>
    <p:sldId id="270" r:id="rId7"/>
    <p:sldId id="276" r:id="rId8"/>
    <p:sldId id="269" r:id="rId9"/>
    <p:sldId id="274" r:id="rId10"/>
    <p:sldId id="268" r:id="rId11"/>
    <p:sldId id="273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omato" panose="020B0604020202020204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5" d="100"/>
          <a:sy n="65" d="100"/>
        </p:scale>
        <p:origin x="132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&#1044;&#1077;&#1090;&#1089;&#1082;&#1080;&#1077;%20&#1085;&#1086;&#1074;&#1086;&#1075;&#1086;&#1076;&#1085;&#1080;&#1077;%20&#1087;&#1077;&#1089;&#1085;&#1080;%20-%20&#1047;&#1076;&#1088;&#1072;&#1074;&#1089;&#1090;&#1074;&#1091;&#1081;%20&#1076;&#1077;&#1076;&#1091;&#1096;&#1082;&#1072;%20&#1084;&#1086;&#1088;&#1086;&#1079;%20&#1087;&#1088;&#1086;%20&#1085;&#1086;&#1074;&#1099;&#1081;%20&#1075;&#1086;&#1076;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907704" y="1988840"/>
            <a:ext cx="5544616" cy="4152657"/>
            <a:chOff x="1105219" y="2955212"/>
            <a:chExt cx="7175874" cy="90277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8" y="2955212"/>
              <a:ext cx="7165475" cy="38138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5400" b="1" dirty="0" smtClean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«Дед Мороз»</a:t>
              </a:r>
              <a:endParaRPr lang="ru-RU" sz="5400" b="1" dirty="0">
                <a:ln w="19050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05219" y="9373480"/>
              <a:ext cx="7175874" cy="2609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Выполнила: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err="1" smtClean="0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Бучиц</a:t>
              </a:r>
              <a:r>
                <a:rPr lang="ru-RU" b="1" dirty="0" smtClean="0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 Н.В.,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ГБОУ школа № 584 «Озерки», воспитатель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1214446"/>
          </a:xfrm>
        </p:spPr>
        <p:txBody>
          <a:bodyPr/>
          <a:lstStyle/>
          <a:p>
            <a:pPr algn="r">
              <a:buNone/>
            </a:pPr>
            <a:r>
              <a:rPr lang="ru-RU" sz="2400" b="1" cap="all" dirty="0" err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Юлтомтен</a:t>
            </a:r>
            <a:r>
              <a:rPr lang="ru-RU" sz="2400" b="1" cap="all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 </a:t>
            </a:r>
          </a:p>
          <a:p>
            <a:pPr algn="r">
              <a:buNone/>
            </a:pPr>
            <a:r>
              <a:rPr lang="ru-RU" sz="2400" b="1" cap="all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и </a:t>
            </a:r>
            <a:r>
              <a:rPr lang="ru-RU" sz="2400" b="1" cap="all" dirty="0" err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юлнисаар</a:t>
            </a:r>
            <a:r>
              <a:rPr lang="ru-RU" sz="2400" b="1" cap="all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 </a:t>
            </a:r>
          </a:p>
          <a:p>
            <a:pPr algn="r">
              <a:buNone/>
            </a:pPr>
            <a:r>
              <a:rPr lang="ru-RU" sz="2400" b="1" cap="all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(</a:t>
            </a:r>
            <a:r>
              <a:rPr lang="ru-RU" sz="2400" b="1" cap="all" dirty="0" err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швеция</a:t>
            </a:r>
            <a:r>
              <a:rPr lang="ru-RU" sz="2400" b="1" cap="all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)</a:t>
            </a:r>
          </a:p>
        </p:txBody>
      </p:sp>
      <p:pic>
        <p:nvPicPr>
          <p:cNvPr id="9219" name="Picture 3" descr="C:\Users\user\Downloads\s120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2866718" cy="3643338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86124"/>
            <a:ext cx="4026935" cy="258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72074"/>
            <a:ext cx="7772400" cy="1000132"/>
          </a:xfrm>
        </p:spPr>
        <p:txBody>
          <a:bodyPr/>
          <a:lstStyle/>
          <a:p>
            <a: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   </a:t>
            </a:r>
            <a:r>
              <a:rPr lang="ru-RU" sz="2400" dirty="0" err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Йолупукки</a:t>
            </a:r>
            <a: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 </a:t>
            </a:r>
            <a:b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</a:br>
            <a: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              (</a:t>
            </a:r>
            <a:r>
              <a:rPr lang="ru-RU" sz="2400" dirty="0" err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финляндия</a:t>
            </a:r>
            <a: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857232"/>
            <a:ext cx="7772400" cy="37862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ownloads\Новая папка\ef8322012daee9c652fdb44802f9ee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5715000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user\Downloads\Новая папка\gde-zhivet-ded-moro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00372"/>
            <a:ext cx="3926850" cy="2852741"/>
          </a:xfrm>
          <a:prstGeom prst="rect">
            <a:avLst/>
          </a:prstGeom>
          <a:noFill/>
        </p:spPr>
      </p:pic>
      <p:pic>
        <p:nvPicPr>
          <p:cNvPr id="11266" name="Picture 2" descr="C:\Users\user\Downloads\Новая папка\1494528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428736"/>
            <a:ext cx="4071966" cy="4071966"/>
          </a:xfrm>
          <a:prstGeom prst="rect">
            <a:avLst/>
          </a:prstGeom>
          <a:noFill/>
        </p:spPr>
      </p:pic>
      <p:pic>
        <p:nvPicPr>
          <p:cNvPr id="5" name="Детские новогодние песни - Здравствуй дедушка мороз про новый го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72462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8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43051"/>
            <a:ext cx="6995120" cy="164307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    </a:t>
            </a:r>
            <a:r>
              <a:rPr lang="ru-RU" sz="24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Без кого невозможно представить себе Новый Год? Кто в праздничную ночь обходит дома и разносит подарки?</a:t>
            </a:r>
          </a:p>
          <a:p>
            <a:pPr>
              <a:buNone/>
            </a:pPr>
            <a:endParaRPr lang="ru-RU" sz="2400" b="1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  <a:cs typeface="Arial" charset="0"/>
            </a:endParaRPr>
          </a:p>
        </p:txBody>
      </p:sp>
      <p:pic>
        <p:nvPicPr>
          <p:cNvPr id="1027" name="Picture 3" descr="C:\Users\user\Downloads\Ded-Moroz-s-podark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357562"/>
            <a:ext cx="4738678" cy="2665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292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857760"/>
            <a:ext cx="7772400" cy="1357322"/>
          </a:xfrm>
        </p:spPr>
        <p:txBody>
          <a:bodyPr/>
          <a:lstStyle/>
          <a:p>
            <a: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/>
            </a:r>
            <a:b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</a:br>
            <a: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  Святой </a:t>
            </a:r>
            <a:r>
              <a:rPr lang="ru-RU" sz="2400" dirty="0" err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николай</a:t>
            </a:r>
            <a: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 </a:t>
            </a:r>
            <a:b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</a:br>
            <a: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      чудотворец</a:t>
            </a:r>
            <a:endParaRPr lang="ru-RU" sz="2400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  <a:ea typeface="+mn-ea"/>
              <a:cs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928670"/>
            <a:ext cx="7772400" cy="3929089"/>
          </a:xfrm>
        </p:spPr>
        <p:txBody>
          <a:bodyPr/>
          <a:lstStyle/>
          <a:p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2050" name="Picture 2" descr="C:\Users\user\Downloads\132966206_san_nicolas_debari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3152860" cy="4329119"/>
          </a:xfrm>
          <a:prstGeom prst="rect">
            <a:avLst/>
          </a:prstGeom>
          <a:noFill/>
        </p:spPr>
      </p:pic>
      <p:pic>
        <p:nvPicPr>
          <p:cNvPr id="2051" name="Picture 3" descr="C:\Users\user\Downloads\35ad906f9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714356"/>
            <a:ext cx="2857500" cy="4295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54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043890" cy="5126055"/>
          </a:xfrm>
        </p:spPr>
        <p:txBody>
          <a:bodyPr/>
          <a:lstStyle/>
          <a:p>
            <a:pPr algn="r">
              <a:buNone/>
            </a:pPr>
            <a:r>
              <a:rPr lang="ru-RU" sz="24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Санта </a:t>
            </a:r>
            <a:r>
              <a:rPr lang="ru-RU" sz="2400" b="1" dirty="0" err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клаус</a:t>
            </a:r>
            <a:endParaRPr lang="ru-RU" sz="2400" b="1" dirty="0" smtClean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  <a:cs typeface="Arial" charset="0"/>
            </a:endParaRPr>
          </a:p>
          <a:p>
            <a:pPr algn="r">
              <a:buNone/>
            </a:pPr>
            <a:r>
              <a:rPr lang="ru-RU" sz="24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(найди отличия)</a:t>
            </a:r>
          </a:p>
        </p:txBody>
      </p:sp>
      <p:pic>
        <p:nvPicPr>
          <p:cNvPr id="3074" name="Picture 2" descr="C:\Users\user\Downloads\Santa-Claus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143116"/>
            <a:ext cx="2933076" cy="3889381"/>
          </a:xfrm>
          <a:prstGeom prst="rect">
            <a:avLst/>
          </a:prstGeom>
          <a:noFill/>
        </p:spPr>
      </p:pic>
      <p:pic>
        <p:nvPicPr>
          <p:cNvPr id="3075" name="Picture 3" descr="C:\Users\user\Downloads\14945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928802"/>
            <a:ext cx="3046728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72074"/>
            <a:ext cx="7772400" cy="1000132"/>
          </a:xfrm>
        </p:spPr>
        <p:txBody>
          <a:bodyPr/>
          <a:lstStyle/>
          <a:p>
            <a: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     </a:t>
            </a:r>
            <a:r>
              <a:rPr lang="ru-RU" sz="2400" dirty="0" err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Ла</a:t>
            </a:r>
            <a: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 </a:t>
            </a:r>
            <a:r>
              <a:rPr lang="ru-RU" sz="2400" dirty="0" err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бефана</a:t>
            </a:r>
            <a: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 </a:t>
            </a:r>
            <a:b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</a:br>
            <a: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               (</a:t>
            </a:r>
            <a:r>
              <a:rPr lang="ru-RU" sz="2400" dirty="0" err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италия</a:t>
            </a:r>
            <a: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928671"/>
            <a:ext cx="7772400" cy="34782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ownloads\La-bef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5715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r">
              <a:buNone/>
            </a:pPr>
            <a:r>
              <a:rPr lang="ru-RU" sz="2400" b="1" cap="all" dirty="0" err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Дядо</a:t>
            </a:r>
            <a:r>
              <a:rPr lang="ru-RU" sz="2400" b="1" cap="all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 </a:t>
            </a:r>
            <a:r>
              <a:rPr lang="ru-RU" sz="2400" b="1" cap="all" dirty="0" err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Коледа</a:t>
            </a:r>
            <a:endParaRPr lang="ru-RU" sz="2400" b="1" cap="all" dirty="0" smtClean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  <a:cs typeface="Arial" charset="0"/>
            </a:endParaRPr>
          </a:p>
          <a:p>
            <a:pPr algn="r">
              <a:buNone/>
            </a:pPr>
            <a:r>
              <a:rPr lang="ru-RU" sz="2400" b="1" cap="all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(Болгария)</a:t>
            </a:r>
          </a:p>
        </p:txBody>
      </p:sp>
      <p:pic>
        <p:nvPicPr>
          <p:cNvPr id="5122" name="Picture 2" descr="C:\Users\user\Downloads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88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72074"/>
            <a:ext cx="7772400" cy="1000132"/>
          </a:xfrm>
        </p:spPr>
        <p:txBody>
          <a:bodyPr/>
          <a:lstStyle/>
          <a:p>
            <a:r>
              <a:rPr lang="ru-RU" sz="2400" dirty="0" err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Ноэль</a:t>
            </a:r>
            <a: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 Баба </a:t>
            </a:r>
            <a:b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</a:br>
            <a: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             (Турция)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85795"/>
            <a:ext cx="7772400" cy="3621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ownloads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00108"/>
            <a:ext cx="457203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1357321"/>
          </a:xfrm>
        </p:spPr>
        <p:txBody>
          <a:bodyPr/>
          <a:lstStyle/>
          <a:p>
            <a:pPr algn="r">
              <a:buNone/>
            </a:pPr>
            <a:r>
              <a:rPr lang="ru-RU" sz="2400" b="1" cap="all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Папа </a:t>
            </a:r>
            <a:r>
              <a:rPr lang="ru-RU" sz="2400" b="1" cap="all" dirty="0" err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Ноэль</a:t>
            </a:r>
            <a:r>
              <a:rPr lang="ru-RU" sz="2400" b="1" cap="all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 </a:t>
            </a:r>
          </a:p>
          <a:p>
            <a:pPr algn="r">
              <a:buNone/>
            </a:pPr>
            <a:r>
              <a:rPr lang="ru-RU" sz="2400" b="1" cap="all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(Испания)</a:t>
            </a:r>
          </a:p>
        </p:txBody>
      </p:sp>
      <p:pic>
        <p:nvPicPr>
          <p:cNvPr id="7173" name="Picture 5" descr="C:\Users\user\Downloads\0_671f3_2938d8ad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3906677" cy="4875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72074"/>
            <a:ext cx="7772400" cy="1071570"/>
          </a:xfrm>
        </p:spPr>
        <p:txBody>
          <a:bodyPr/>
          <a:lstStyle/>
          <a:p>
            <a: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  </a:t>
            </a:r>
            <a:r>
              <a:rPr lang="ru-RU" sz="2400" dirty="0" err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Корбобо</a:t>
            </a:r>
            <a: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 </a:t>
            </a:r>
            <a:b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</a:br>
            <a: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            (</a:t>
            </a:r>
            <a:r>
              <a:rPr lang="ru-RU" sz="2400" dirty="0" err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узбекистан</a:t>
            </a:r>
            <a: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57233"/>
            <a:ext cx="7772400" cy="35496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ownloads\lifestyle-santas-around-the-world-photo-17-new-year-santa-claus-brothers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2"/>
            <a:ext cx="5500726" cy="394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67</Words>
  <Application>Microsoft Office PowerPoint</Application>
  <PresentationFormat>Экран (4:3)</PresentationFormat>
  <Paragraphs>20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Tomato</vt:lpstr>
      <vt:lpstr>Arial</vt:lpstr>
      <vt:lpstr>1_Тема Office</vt:lpstr>
      <vt:lpstr>Презентация PowerPoint</vt:lpstr>
      <vt:lpstr>Презентация PowerPoint</vt:lpstr>
      <vt:lpstr>   Святой николай        чудотворец</vt:lpstr>
      <vt:lpstr>Презентация PowerPoint</vt:lpstr>
      <vt:lpstr>     Ла бефана                 (италия)</vt:lpstr>
      <vt:lpstr>Презентация PowerPoint</vt:lpstr>
      <vt:lpstr>Ноэль Баба               (Турция)</vt:lpstr>
      <vt:lpstr>Презентация PowerPoint</vt:lpstr>
      <vt:lpstr>  Корбобо              (узбекистан)</vt:lpstr>
      <vt:lpstr>Презентация PowerPoint</vt:lpstr>
      <vt:lpstr>   Йолупукки                (финляндия)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Дед Мороз</dc:title>
  <dc:creator>Фокина Лидия Петровна</dc:creator>
  <cp:keywords>Шаблон презентации</cp:keywords>
  <cp:lastModifiedBy>NATALYA</cp:lastModifiedBy>
  <cp:revision>71</cp:revision>
  <dcterms:created xsi:type="dcterms:W3CDTF">2014-07-06T18:18:01Z</dcterms:created>
  <dcterms:modified xsi:type="dcterms:W3CDTF">2024-04-21T12:10:41Z</dcterms:modified>
</cp:coreProperties>
</file>