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352" r:id="rId2"/>
    <p:sldId id="443" r:id="rId3"/>
    <p:sldId id="442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L" initials="A" lastIdx="1" clrIdx="0">
    <p:extLst>
      <p:ext uri="{19B8F6BF-5375-455C-9EA6-DF929625EA0E}">
        <p15:presenceInfo xmlns:p15="http://schemas.microsoft.com/office/powerpoint/2012/main" xmlns="" userId="AiL" providerId="None"/>
      </p:ext>
    </p:extLst>
  </p:cmAuthor>
  <p:cmAuthor id="2" name="Шматов Сергей" initials="ШС" lastIdx="1" clrIdx="1">
    <p:extLst>
      <p:ext uri="{19B8F6BF-5375-455C-9EA6-DF929625EA0E}">
        <p15:presenceInfo xmlns:p15="http://schemas.microsoft.com/office/powerpoint/2012/main" xmlns="" userId="06aa657c6ab7be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FFFE5"/>
    <a:srgbClr val="2D6BB5"/>
    <a:srgbClr val="FF7C80"/>
    <a:srgbClr val="0099CC"/>
    <a:srgbClr val="29B5E5"/>
    <a:srgbClr val="008C00"/>
    <a:srgbClr val="336600"/>
    <a:srgbClr val="009900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9" autoAdjust="0"/>
    <p:restoredTop sz="96287" autoAdjust="0"/>
  </p:normalViewPr>
  <p:slideViewPr>
    <p:cSldViewPr>
      <p:cViewPr>
        <p:scale>
          <a:sx n="80" d="100"/>
          <a:sy n="80" d="100"/>
        </p:scale>
        <p:origin x="-127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3-10T19:41:51.50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C94E5-649D-4FB4-924C-575F88B9D962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09C31-F47A-40FF-BC99-0FD837E44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47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CB064-0FC0-476A-9D7A-A8B536ABFBE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78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pattFill prst="narHorz">
          <a:fgClr>
            <a:schemeClr val="accent5">
              <a:lumMod val="60000"/>
              <a:lumOff val="4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4;p3"/>
          <p:cNvSpPr>
            <a:spLocks noChangeAspect="1"/>
          </p:cNvSpPr>
          <p:nvPr userDrawn="1"/>
        </p:nvSpPr>
        <p:spPr>
          <a:xfrm>
            <a:off x="-4353" y="4097"/>
            <a:ext cx="9150033" cy="3849552"/>
          </a:xfrm>
          <a:custGeom>
            <a:avLst/>
            <a:gdLst>
              <a:gd name="connsiteX0" fmla="*/ 0 w 889200"/>
              <a:gd name="connsiteY0" fmla="*/ 296400 h 296400"/>
              <a:gd name="connsiteX1" fmla="*/ 288323 w 889200"/>
              <a:gd name="connsiteY1" fmla="*/ 0 h 296400"/>
              <a:gd name="connsiteX2" fmla="*/ 889200 w 889200"/>
              <a:gd name="connsiteY2" fmla="*/ 296400 h 296400"/>
              <a:gd name="connsiteX3" fmla="*/ 0 w 889200"/>
              <a:gd name="connsiteY3" fmla="*/ 296400 h 296400"/>
              <a:gd name="connsiteX0" fmla="*/ 0 w 889200"/>
              <a:gd name="connsiteY0" fmla="*/ 283611 h 283611"/>
              <a:gd name="connsiteX1" fmla="*/ 249956 w 889200"/>
              <a:gd name="connsiteY1" fmla="*/ 0 h 283611"/>
              <a:gd name="connsiteX2" fmla="*/ 889200 w 889200"/>
              <a:gd name="connsiteY2" fmla="*/ 283611 h 283611"/>
              <a:gd name="connsiteX3" fmla="*/ 0 w 889200"/>
              <a:gd name="connsiteY3" fmla="*/ 283611 h 283611"/>
              <a:gd name="connsiteX0" fmla="*/ 7033272 w 7922472"/>
              <a:gd name="connsiteY0" fmla="*/ 3161094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7033272 w 7922472"/>
              <a:gd name="connsiteY3" fmla="*/ 3161094 h 3161094"/>
              <a:gd name="connsiteX0" fmla="*/ 12215 w 7922472"/>
              <a:gd name="connsiteY0" fmla="*/ 3154700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12215 w 7922472"/>
              <a:gd name="connsiteY3" fmla="*/ 3154700 h 3161094"/>
              <a:gd name="connsiteX0" fmla="*/ 706 w 7930065"/>
              <a:gd name="connsiteY0" fmla="*/ 3154700 h 3161094"/>
              <a:gd name="connsiteX1" fmla="*/ 7593 w 7930065"/>
              <a:gd name="connsiteY1" fmla="*/ 0 h 3161094"/>
              <a:gd name="connsiteX2" fmla="*/ 7930065 w 7930065"/>
              <a:gd name="connsiteY2" fmla="*/ 3161094 h 3161094"/>
              <a:gd name="connsiteX3" fmla="*/ 706 w 7930065"/>
              <a:gd name="connsiteY3" fmla="*/ 3154700 h 3161094"/>
              <a:gd name="connsiteX0" fmla="*/ 1161 w 7930520"/>
              <a:gd name="connsiteY0" fmla="*/ 3161491 h 3167885"/>
              <a:gd name="connsiteX1" fmla="*/ 1286 w 7930520"/>
              <a:gd name="connsiteY1" fmla="*/ 0 h 3167885"/>
              <a:gd name="connsiteX2" fmla="*/ 7930520 w 7930520"/>
              <a:gd name="connsiteY2" fmla="*/ 3167885 h 3167885"/>
              <a:gd name="connsiteX3" fmla="*/ 1161 w 7930520"/>
              <a:gd name="connsiteY3" fmla="*/ 3161491 h 3167885"/>
              <a:gd name="connsiteX0" fmla="*/ 1161 w 7930520"/>
              <a:gd name="connsiteY0" fmla="*/ 3147911 h 3154305"/>
              <a:gd name="connsiteX1" fmla="*/ 1286 w 7930520"/>
              <a:gd name="connsiteY1" fmla="*/ 0 h 3154305"/>
              <a:gd name="connsiteX2" fmla="*/ 7930520 w 7930520"/>
              <a:gd name="connsiteY2" fmla="*/ 3154305 h 3154305"/>
              <a:gd name="connsiteX3" fmla="*/ 1161 w 7930520"/>
              <a:gd name="connsiteY3" fmla="*/ 3147911 h 3154305"/>
              <a:gd name="connsiteX0" fmla="*/ 1161 w 7916998"/>
              <a:gd name="connsiteY0" fmla="*/ 3147911 h 3147911"/>
              <a:gd name="connsiteX1" fmla="*/ 1286 w 7916998"/>
              <a:gd name="connsiteY1" fmla="*/ 0 h 3147911"/>
              <a:gd name="connsiteX2" fmla="*/ 7916998 w 7916998"/>
              <a:gd name="connsiteY2" fmla="*/ 3147515 h 3147911"/>
              <a:gd name="connsiteX3" fmla="*/ 1161 w 7916998"/>
              <a:gd name="connsiteY3" fmla="*/ 3147911 h 3147911"/>
              <a:gd name="connsiteX0" fmla="*/ 1653 w 7917490"/>
              <a:gd name="connsiteY0" fmla="*/ 2887164 h 2887164"/>
              <a:gd name="connsiteX1" fmla="*/ 0 w 7917490"/>
              <a:gd name="connsiteY1" fmla="*/ 0 h 2887164"/>
              <a:gd name="connsiteX2" fmla="*/ 7917490 w 7917490"/>
              <a:gd name="connsiteY2" fmla="*/ 2886768 h 2887164"/>
              <a:gd name="connsiteX3" fmla="*/ 1653 w 7917490"/>
              <a:gd name="connsiteY3" fmla="*/ 2887164 h 2887164"/>
              <a:gd name="connsiteX0" fmla="*/ 5210 w 7921047"/>
              <a:gd name="connsiteY0" fmla="*/ 2887164 h 2887164"/>
              <a:gd name="connsiteX1" fmla="*/ 0 w 7921047"/>
              <a:gd name="connsiteY1" fmla="*/ 0 h 2887164"/>
              <a:gd name="connsiteX2" fmla="*/ 7921047 w 7921047"/>
              <a:gd name="connsiteY2" fmla="*/ 2886768 h 2887164"/>
              <a:gd name="connsiteX3" fmla="*/ 5210 w 7921047"/>
              <a:gd name="connsiteY3" fmla="*/ 2887164 h 288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1047" h="2887164">
                <a:moveTo>
                  <a:pt x="5210" y="2887164"/>
                </a:moveTo>
                <a:cubicBezTo>
                  <a:pt x="1138" y="1835597"/>
                  <a:pt x="4072" y="1051567"/>
                  <a:pt x="0" y="0"/>
                </a:cubicBezTo>
                <a:lnTo>
                  <a:pt x="7921047" y="2886768"/>
                </a:lnTo>
                <a:lnTo>
                  <a:pt x="5210" y="288716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4000">
                <a:schemeClr val="bg1"/>
              </a:gs>
              <a:gs pos="79000">
                <a:schemeClr val="accent5"/>
              </a:gs>
              <a:gs pos="79000">
                <a:schemeClr val="accent3"/>
              </a:gs>
              <a:gs pos="64000">
                <a:schemeClr val="accent5"/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4" name="그림 개체 틀 16">
            <a:extLst>
              <a:ext uri="{FF2B5EF4-FFF2-40B4-BE49-F238E27FC236}">
                <a16:creationId xmlns="" xmlns:a16="http://schemas.microsoft.com/office/drawing/2014/main" id="{07163F96-C234-481E-88AF-E4A1C0E9A1DC}"/>
              </a:ext>
            </a:extLst>
          </p:cNvPr>
          <p:cNvSpPr txBox="1">
            <a:spLocks/>
          </p:cNvSpPr>
          <p:nvPr userDrawn="1"/>
        </p:nvSpPr>
        <p:spPr>
          <a:xfrm>
            <a:off x="2061641" y="153"/>
            <a:ext cx="7082360" cy="5139037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6949524 w 8396198"/>
              <a:gd name="connsiteY5" fmla="*/ 1907550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7502757 w 8396198"/>
              <a:gd name="connsiteY10" fmla="*/ 0 h 6460303"/>
              <a:gd name="connsiteX11" fmla="*/ 6516179 w 8396198"/>
              <a:gd name="connsiteY11" fmla="*/ 0 h 6460303"/>
              <a:gd name="connsiteX12" fmla="*/ 7411525 w 8396198"/>
              <a:gd name="connsiteY12" fmla="*/ 0 h 6460303"/>
              <a:gd name="connsiteX13" fmla="*/ 2805577 w 8396198"/>
              <a:gd name="connsiteY13" fmla="*/ 6066627 h 6460303"/>
              <a:gd name="connsiteX14" fmla="*/ 2305992 w 8396198"/>
              <a:gd name="connsiteY14" fmla="*/ 6135001 h 6460303"/>
              <a:gd name="connsiteX15" fmla="*/ 2305993 w 8396198"/>
              <a:gd name="connsiteY15" fmla="*/ 6135001 h 6460303"/>
              <a:gd name="connsiteX16" fmla="*/ 2237619 w 8396198"/>
              <a:gd name="connsiteY16" fmla="*/ 5635416 h 6460303"/>
              <a:gd name="connsiteX17" fmla="*/ 6516179 w 8396198"/>
              <a:gd name="connsiteY17" fmla="*/ 0 h 6460303"/>
              <a:gd name="connsiteX18" fmla="*/ 5529597 w 8396198"/>
              <a:gd name="connsiteY18" fmla="*/ 0 h 6460303"/>
              <a:gd name="connsiteX19" fmla="*/ 6424943 w 8396198"/>
              <a:gd name="connsiteY19" fmla="*/ 0 h 6460303"/>
              <a:gd name="connsiteX20" fmla="*/ 2484768 w 8396198"/>
              <a:gd name="connsiteY20" fmla="*/ 5189719 h 6460303"/>
              <a:gd name="connsiteX21" fmla="*/ 2046796 w 8396198"/>
              <a:gd name="connsiteY21" fmla="*/ 5295775 h 6460303"/>
              <a:gd name="connsiteX22" fmla="*/ 1985184 w 8396198"/>
              <a:gd name="connsiteY22" fmla="*/ 5258093 h 6460303"/>
              <a:gd name="connsiteX23" fmla="*/ 1932333 w 8396198"/>
              <a:gd name="connsiteY23" fmla="*/ 5208872 h 6460303"/>
              <a:gd name="connsiteX24" fmla="*/ 1916810 w 8396198"/>
              <a:gd name="connsiteY24" fmla="*/ 4758508 h 6460303"/>
              <a:gd name="connsiteX25" fmla="*/ 5529597 w 8396198"/>
              <a:gd name="connsiteY25" fmla="*/ 0 h 6460303"/>
              <a:gd name="connsiteX26" fmla="*/ 4543018 w 8396198"/>
              <a:gd name="connsiteY26" fmla="*/ 0 h 6460303"/>
              <a:gd name="connsiteX27" fmla="*/ 5438364 w 8396198"/>
              <a:gd name="connsiteY27" fmla="*/ 0 h 6460303"/>
              <a:gd name="connsiteX28" fmla="*/ 640552 w 8396198"/>
              <a:gd name="connsiteY28" fmla="*/ 6319336 h 6460303"/>
              <a:gd name="connsiteX29" fmla="*/ 140967 w 8396198"/>
              <a:gd name="connsiteY29" fmla="*/ 6387711 h 6460303"/>
              <a:gd name="connsiteX30" fmla="*/ 140968 w 8396198"/>
              <a:gd name="connsiteY30" fmla="*/ 6387711 h 6460303"/>
              <a:gd name="connsiteX31" fmla="*/ 72594 w 8396198"/>
              <a:gd name="connsiteY31" fmla="*/ 5888126 h 6460303"/>
              <a:gd name="connsiteX32" fmla="*/ 4543018 w 8396198"/>
              <a:gd name="connsiteY32" fmla="*/ 0 h 6460303"/>
              <a:gd name="connsiteX33" fmla="*/ 3556436 w 8396198"/>
              <a:gd name="connsiteY33" fmla="*/ 0 h 6460303"/>
              <a:gd name="connsiteX34" fmla="*/ 4451782 w 8396198"/>
              <a:gd name="connsiteY34" fmla="*/ 0 h 6460303"/>
              <a:gd name="connsiteX35" fmla="*/ 711634 w 8396198"/>
              <a:gd name="connsiteY35" fmla="*/ 4926258 h 6460303"/>
              <a:gd name="connsiteX36" fmla="*/ 212049 w 8396198"/>
              <a:gd name="connsiteY36" fmla="*/ 4994633 h 6460303"/>
              <a:gd name="connsiteX37" fmla="*/ 212050 w 8396198"/>
              <a:gd name="connsiteY37" fmla="*/ 4994633 h 6460303"/>
              <a:gd name="connsiteX38" fmla="*/ 143675 w 8396198"/>
              <a:gd name="connsiteY38" fmla="*/ 4495047 h 6460303"/>
              <a:gd name="connsiteX39" fmla="*/ 3556436 w 8396198"/>
              <a:gd name="connsiteY39" fmla="*/ 0 h 6460303"/>
              <a:gd name="connsiteX40" fmla="*/ 2569856 w 8396198"/>
              <a:gd name="connsiteY40" fmla="*/ 0 h 6460303"/>
              <a:gd name="connsiteX41" fmla="*/ 3465201 w 8396198"/>
              <a:gd name="connsiteY41" fmla="*/ 0 h 6460303"/>
              <a:gd name="connsiteX42" fmla="*/ 1054005 w 8396198"/>
              <a:gd name="connsiteY42" fmla="*/ 3175856 h 6460303"/>
              <a:gd name="connsiteX43" fmla="*/ 554420 w 8396198"/>
              <a:gd name="connsiteY43" fmla="*/ 3244231 h 6460303"/>
              <a:gd name="connsiteX44" fmla="*/ 554421 w 8396198"/>
              <a:gd name="connsiteY44" fmla="*/ 3244231 h 6460303"/>
              <a:gd name="connsiteX45" fmla="*/ 486047 w 8396198"/>
              <a:gd name="connsiteY45" fmla="*/ 2744646 h 6460303"/>
              <a:gd name="connsiteX46" fmla="*/ 2569856 w 8396198"/>
              <a:gd name="connsiteY46" fmla="*/ 0 h 6460303"/>
              <a:gd name="connsiteX47" fmla="*/ 1583274 w 8396198"/>
              <a:gd name="connsiteY47" fmla="*/ 0 h 6460303"/>
              <a:gd name="connsiteX48" fmla="*/ 2478619 w 8396198"/>
              <a:gd name="connsiteY48" fmla="*/ 0 h 6460303"/>
              <a:gd name="connsiteX49" fmla="*/ 935829 w 8396198"/>
              <a:gd name="connsiteY49" fmla="*/ 2032053 h 6460303"/>
              <a:gd name="connsiteX50" fmla="*/ 436245 w 8396198"/>
              <a:gd name="connsiteY50" fmla="*/ 2100428 h 6460303"/>
              <a:gd name="connsiteX51" fmla="*/ 436245 w 8396198"/>
              <a:gd name="connsiteY51" fmla="*/ 2100427 h 6460303"/>
              <a:gd name="connsiteX52" fmla="*/ 367872 w 8396198"/>
              <a:gd name="connsiteY52" fmla="*/ 1600843 h 6460303"/>
              <a:gd name="connsiteX53" fmla="*/ 1583274 w 8396198"/>
              <a:gd name="connsiteY53" fmla="*/ 0 h 6460303"/>
              <a:gd name="connsiteX54" fmla="*/ 596693 w 8396198"/>
              <a:gd name="connsiteY54" fmla="*/ 0 h 6460303"/>
              <a:gd name="connsiteX55" fmla="*/ 1492038 w 8396198"/>
              <a:gd name="connsiteY55" fmla="*/ 0 h 6460303"/>
              <a:gd name="connsiteX56" fmla="*/ 850966 w 8396198"/>
              <a:gd name="connsiteY56" fmla="*/ 844373 h 6460303"/>
              <a:gd name="connsiteX57" fmla="*/ 351382 w 8396198"/>
              <a:gd name="connsiteY57" fmla="*/ 912748 h 6460303"/>
              <a:gd name="connsiteX58" fmla="*/ 351383 w 8396198"/>
              <a:gd name="connsiteY58" fmla="*/ 912748 h 6460303"/>
              <a:gd name="connsiteX59" fmla="*/ 283008 w 8396198"/>
              <a:gd name="connsiteY59" fmla="*/ 413163 h 6460303"/>
              <a:gd name="connsiteX60" fmla="*/ 596693 w 8396198"/>
              <a:gd name="connsiteY60" fmla="*/ 0 h 6460303"/>
              <a:gd name="connsiteX0" fmla="*/ 1985184 w 7502757"/>
              <a:gd name="connsiteY0" fmla="*/ 5258093 h 6460303"/>
              <a:gd name="connsiteX1" fmla="*/ 1985184 w 7502757"/>
              <a:gd name="connsiteY1" fmla="*/ 5258093 h 6460303"/>
              <a:gd name="connsiteX2" fmla="*/ 1985184 w 7502757"/>
              <a:gd name="connsiteY2" fmla="*/ 5258093 h 6460303"/>
              <a:gd name="connsiteX3" fmla="*/ 7502757 w 7502757"/>
              <a:gd name="connsiteY3" fmla="*/ 0 h 6460303"/>
              <a:gd name="connsiteX4" fmla="*/ 7429884 w 7502757"/>
              <a:gd name="connsiteY4" fmla="*/ 1269060 h 6460303"/>
              <a:gd name="connsiteX5" fmla="*/ 6949524 w 7502757"/>
              <a:gd name="connsiteY5" fmla="*/ 1907550 h 6460303"/>
              <a:gd name="connsiteX6" fmla="*/ 4763857 w 7502757"/>
              <a:gd name="connsiteY6" fmla="*/ 4786769 h 6460303"/>
              <a:gd name="connsiteX7" fmla="*/ 4264272 w 7502757"/>
              <a:gd name="connsiteY7" fmla="*/ 4855144 h 6460303"/>
              <a:gd name="connsiteX8" fmla="*/ 4264273 w 7502757"/>
              <a:gd name="connsiteY8" fmla="*/ 4855143 h 6460303"/>
              <a:gd name="connsiteX9" fmla="*/ 4195899 w 7502757"/>
              <a:gd name="connsiteY9" fmla="*/ 4355559 h 6460303"/>
              <a:gd name="connsiteX10" fmla="*/ 7502757 w 7502757"/>
              <a:gd name="connsiteY10" fmla="*/ 0 h 6460303"/>
              <a:gd name="connsiteX11" fmla="*/ 6516179 w 7502757"/>
              <a:gd name="connsiteY11" fmla="*/ 0 h 6460303"/>
              <a:gd name="connsiteX12" fmla="*/ 7411525 w 7502757"/>
              <a:gd name="connsiteY12" fmla="*/ 0 h 6460303"/>
              <a:gd name="connsiteX13" fmla="*/ 2805577 w 7502757"/>
              <a:gd name="connsiteY13" fmla="*/ 6066627 h 6460303"/>
              <a:gd name="connsiteX14" fmla="*/ 2305992 w 7502757"/>
              <a:gd name="connsiteY14" fmla="*/ 6135001 h 6460303"/>
              <a:gd name="connsiteX15" fmla="*/ 2305993 w 7502757"/>
              <a:gd name="connsiteY15" fmla="*/ 6135001 h 6460303"/>
              <a:gd name="connsiteX16" fmla="*/ 2237619 w 7502757"/>
              <a:gd name="connsiteY16" fmla="*/ 5635416 h 6460303"/>
              <a:gd name="connsiteX17" fmla="*/ 6516179 w 7502757"/>
              <a:gd name="connsiteY17" fmla="*/ 0 h 6460303"/>
              <a:gd name="connsiteX18" fmla="*/ 5529597 w 7502757"/>
              <a:gd name="connsiteY18" fmla="*/ 0 h 6460303"/>
              <a:gd name="connsiteX19" fmla="*/ 6424943 w 7502757"/>
              <a:gd name="connsiteY19" fmla="*/ 0 h 6460303"/>
              <a:gd name="connsiteX20" fmla="*/ 2484768 w 7502757"/>
              <a:gd name="connsiteY20" fmla="*/ 5189719 h 6460303"/>
              <a:gd name="connsiteX21" fmla="*/ 2046796 w 7502757"/>
              <a:gd name="connsiteY21" fmla="*/ 5295775 h 6460303"/>
              <a:gd name="connsiteX22" fmla="*/ 1985184 w 7502757"/>
              <a:gd name="connsiteY22" fmla="*/ 5258093 h 6460303"/>
              <a:gd name="connsiteX23" fmla="*/ 1932333 w 7502757"/>
              <a:gd name="connsiteY23" fmla="*/ 5208872 h 6460303"/>
              <a:gd name="connsiteX24" fmla="*/ 1916810 w 7502757"/>
              <a:gd name="connsiteY24" fmla="*/ 4758508 h 6460303"/>
              <a:gd name="connsiteX25" fmla="*/ 5529597 w 7502757"/>
              <a:gd name="connsiteY25" fmla="*/ 0 h 6460303"/>
              <a:gd name="connsiteX26" fmla="*/ 4543018 w 7502757"/>
              <a:gd name="connsiteY26" fmla="*/ 0 h 6460303"/>
              <a:gd name="connsiteX27" fmla="*/ 5438364 w 7502757"/>
              <a:gd name="connsiteY27" fmla="*/ 0 h 6460303"/>
              <a:gd name="connsiteX28" fmla="*/ 640552 w 7502757"/>
              <a:gd name="connsiteY28" fmla="*/ 6319336 h 6460303"/>
              <a:gd name="connsiteX29" fmla="*/ 140967 w 7502757"/>
              <a:gd name="connsiteY29" fmla="*/ 6387711 h 6460303"/>
              <a:gd name="connsiteX30" fmla="*/ 140968 w 7502757"/>
              <a:gd name="connsiteY30" fmla="*/ 6387711 h 6460303"/>
              <a:gd name="connsiteX31" fmla="*/ 72594 w 7502757"/>
              <a:gd name="connsiteY31" fmla="*/ 5888126 h 6460303"/>
              <a:gd name="connsiteX32" fmla="*/ 4543018 w 7502757"/>
              <a:gd name="connsiteY32" fmla="*/ 0 h 6460303"/>
              <a:gd name="connsiteX33" fmla="*/ 3556436 w 7502757"/>
              <a:gd name="connsiteY33" fmla="*/ 0 h 6460303"/>
              <a:gd name="connsiteX34" fmla="*/ 4451782 w 7502757"/>
              <a:gd name="connsiteY34" fmla="*/ 0 h 6460303"/>
              <a:gd name="connsiteX35" fmla="*/ 711634 w 7502757"/>
              <a:gd name="connsiteY35" fmla="*/ 4926258 h 6460303"/>
              <a:gd name="connsiteX36" fmla="*/ 212049 w 7502757"/>
              <a:gd name="connsiteY36" fmla="*/ 4994633 h 6460303"/>
              <a:gd name="connsiteX37" fmla="*/ 212050 w 7502757"/>
              <a:gd name="connsiteY37" fmla="*/ 4994633 h 6460303"/>
              <a:gd name="connsiteX38" fmla="*/ 143675 w 7502757"/>
              <a:gd name="connsiteY38" fmla="*/ 4495047 h 6460303"/>
              <a:gd name="connsiteX39" fmla="*/ 3556436 w 7502757"/>
              <a:gd name="connsiteY39" fmla="*/ 0 h 6460303"/>
              <a:gd name="connsiteX40" fmla="*/ 2569856 w 7502757"/>
              <a:gd name="connsiteY40" fmla="*/ 0 h 6460303"/>
              <a:gd name="connsiteX41" fmla="*/ 3465201 w 7502757"/>
              <a:gd name="connsiteY41" fmla="*/ 0 h 6460303"/>
              <a:gd name="connsiteX42" fmla="*/ 1054005 w 7502757"/>
              <a:gd name="connsiteY42" fmla="*/ 3175856 h 6460303"/>
              <a:gd name="connsiteX43" fmla="*/ 554420 w 7502757"/>
              <a:gd name="connsiteY43" fmla="*/ 3244231 h 6460303"/>
              <a:gd name="connsiteX44" fmla="*/ 554421 w 7502757"/>
              <a:gd name="connsiteY44" fmla="*/ 3244231 h 6460303"/>
              <a:gd name="connsiteX45" fmla="*/ 486047 w 7502757"/>
              <a:gd name="connsiteY45" fmla="*/ 2744646 h 6460303"/>
              <a:gd name="connsiteX46" fmla="*/ 2569856 w 7502757"/>
              <a:gd name="connsiteY46" fmla="*/ 0 h 6460303"/>
              <a:gd name="connsiteX47" fmla="*/ 1583274 w 7502757"/>
              <a:gd name="connsiteY47" fmla="*/ 0 h 6460303"/>
              <a:gd name="connsiteX48" fmla="*/ 2478619 w 7502757"/>
              <a:gd name="connsiteY48" fmla="*/ 0 h 6460303"/>
              <a:gd name="connsiteX49" fmla="*/ 935829 w 7502757"/>
              <a:gd name="connsiteY49" fmla="*/ 2032053 h 6460303"/>
              <a:gd name="connsiteX50" fmla="*/ 436245 w 7502757"/>
              <a:gd name="connsiteY50" fmla="*/ 2100428 h 6460303"/>
              <a:gd name="connsiteX51" fmla="*/ 436245 w 7502757"/>
              <a:gd name="connsiteY51" fmla="*/ 2100427 h 6460303"/>
              <a:gd name="connsiteX52" fmla="*/ 367872 w 7502757"/>
              <a:gd name="connsiteY52" fmla="*/ 1600843 h 6460303"/>
              <a:gd name="connsiteX53" fmla="*/ 1583274 w 7502757"/>
              <a:gd name="connsiteY53" fmla="*/ 0 h 6460303"/>
              <a:gd name="connsiteX54" fmla="*/ 596693 w 7502757"/>
              <a:gd name="connsiteY54" fmla="*/ 0 h 6460303"/>
              <a:gd name="connsiteX55" fmla="*/ 1492038 w 7502757"/>
              <a:gd name="connsiteY55" fmla="*/ 0 h 6460303"/>
              <a:gd name="connsiteX56" fmla="*/ 850966 w 7502757"/>
              <a:gd name="connsiteY56" fmla="*/ 844373 h 6460303"/>
              <a:gd name="connsiteX57" fmla="*/ 351382 w 7502757"/>
              <a:gd name="connsiteY57" fmla="*/ 912748 h 6460303"/>
              <a:gd name="connsiteX58" fmla="*/ 351383 w 7502757"/>
              <a:gd name="connsiteY58" fmla="*/ 912748 h 6460303"/>
              <a:gd name="connsiteX59" fmla="*/ 283008 w 7502757"/>
              <a:gd name="connsiteY59" fmla="*/ 413163 h 6460303"/>
              <a:gd name="connsiteX60" fmla="*/ 596693 w 7502757"/>
              <a:gd name="connsiteY60" fmla="*/ 0 h 6460303"/>
              <a:gd name="connsiteX0" fmla="*/ 1985184 w 7429884"/>
              <a:gd name="connsiteY0" fmla="*/ 5258093 h 6460303"/>
              <a:gd name="connsiteX1" fmla="*/ 1985184 w 7429884"/>
              <a:gd name="connsiteY1" fmla="*/ 5258093 h 6460303"/>
              <a:gd name="connsiteX2" fmla="*/ 1985184 w 7429884"/>
              <a:gd name="connsiteY2" fmla="*/ 5258093 h 6460303"/>
              <a:gd name="connsiteX3" fmla="*/ 7426781 w 7429884"/>
              <a:gd name="connsiteY3" fmla="*/ 101286 h 6460303"/>
              <a:gd name="connsiteX4" fmla="*/ 7429884 w 7429884"/>
              <a:gd name="connsiteY4" fmla="*/ 1269060 h 6460303"/>
              <a:gd name="connsiteX5" fmla="*/ 6949524 w 7429884"/>
              <a:gd name="connsiteY5" fmla="*/ 1907550 h 6460303"/>
              <a:gd name="connsiteX6" fmla="*/ 4763857 w 7429884"/>
              <a:gd name="connsiteY6" fmla="*/ 4786769 h 6460303"/>
              <a:gd name="connsiteX7" fmla="*/ 4264272 w 7429884"/>
              <a:gd name="connsiteY7" fmla="*/ 4855144 h 6460303"/>
              <a:gd name="connsiteX8" fmla="*/ 4264273 w 7429884"/>
              <a:gd name="connsiteY8" fmla="*/ 4855143 h 6460303"/>
              <a:gd name="connsiteX9" fmla="*/ 4195899 w 7429884"/>
              <a:gd name="connsiteY9" fmla="*/ 4355559 h 6460303"/>
              <a:gd name="connsiteX10" fmla="*/ 7426781 w 7429884"/>
              <a:gd name="connsiteY10" fmla="*/ 101286 h 6460303"/>
              <a:gd name="connsiteX11" fmla="*/ 6516179 w 7429884"/>
              <a:gd name="connsiteY11" fmla="*/ 0 h 6460303"/>
              <a:gd name="connsiteX12" fmla="*/ 7411525 w 7429884"/>
              <a:gd name="connsiteY12" fmla="*/ 0 h 6460303"/>
              <a:gd name="connsiteX13" fmla="*/ 2805577 w 7429884"/>
              <a:gd name="connsiteY13" fmla="*/ 6066627 h 6460303"/>
              <a:gd name="connsiteX14" fmla="*/ 2305992 w 7429884"/>
              <a:gd name="connsiteY14" fmla="*/ 6135001 h 6460303"/>
              <a:gd name="connsiteX15" fmla="*/ 2305993 w 7429884"/>
              <a:gd name="connsiteY15" fmla="*/ 6135001 h 6460303"/>
              <a:gd name="connsiteX16" fmla="*/ 2237619 w 7429884"/>
              <a:gd name="connsiteY16" fmla="*/ 5635416 h 6460303"/>
              <a:gd name="connsiteX17" fmla="*/ 6516179 w 7429884"/>
              <a:gd name="connsiteY17" fmla="*/ 0 h 6460303"/>
              <a:gd name="connsiteX18" fmla="*/ 5529597 w 7429884"/>
              <a:gd name="connsiteY18" fmla="*/ 0 h 6460303"/>
              <a:gd name="connsiteX19" fmla="*/ 6424943 w 7429884"/>
              <a:gd name="connsiteY19" fmla="*/ 0 h 6460303"/>
              <a:gd name="connsiteX20" fmla="*/ 2484768 w 7429884"/>
              <a:gd name="connsiteY20" fmla="*/ 5189719 h 6460303"/>
              <a:gd name="connsiteX21" fmla="*/ 2046796 w 7429884"/>
              <a:gd name="connsiteY21" fmla="*/ 5295775 h 6460303"/>
              <a:gd name="connsiteX22" fmla="*/ 1985184 w 7429884"/>
              <a:gd name="connsiteY22" fmla="*/ 5258093 h 6460303"/>
              <a:gd name="connsiteX23" fmla="*/ 1932333 w 7429884"/>
              <a:gd name="connsiteY23" fmla="*/ 5208872 h 6460303"/>
              <a:gd name="connsiteX24" fmla="*/ 1916810 w 7429884"/>
              <a:gd name="connsiteY24" fmla="*/ 4758508 h 6460303"/>
              <a:gd name="connsiteX25" fmla="*/ 5529597 w 7429884"/>
              <a:gd name="connsiteY25" fmla="*/ 0 h 6460303"/>
              <a:gd name="connsiteX26" fmla="*/ 4543018 w 7429884"/>
              <a:gd name="connsiteY26" fmla="*/ 0 h 6460303"/>
              <a:gd name="connsiteX27" fmla="*/ 5438364 w 7429884"/>
              <a:gd name="connsiteY27" fmla="*/ 0 h 6460303"/>
              <a:gd name="connsiteX28" fmla="*/ 640552 w 7429884"/>
              <a:gd name="connsiteY28" fmla="*/ 6319336 h 6460303"/>
              <a:gd name="connsiteX29" fmla="*/ 140967 w 7429884"/>
              <a:gd name="connsiteY29" fmla="*/ 6387711 h 6460303"/>
              <a:gd name="connsiteX30" fmla="*/ 140968 w 7429884"/>
              <a:gd name="connsiteY30" fmla="*/ 6387711 h 6460303"/>
              <a:gd name="connsiteX31" fmla="*/ 72594 w 7429884"/>
              <a:gd name="connsiteY31" fmla="*/ 5888126 h 6460303"/>
              <a:gd name="connsiteX32" fmla="*/ 4543018 w 7429884"/>
              <a:gd name="connsiteY32" fmla="*/ 0 h 6460303"/>
              <a:gd name="connsiteX33" fmla="*/ 3556436 w 7429884"/>
              <a:gd name="connsiteY33" fmla="*/ 0 h 6460303"/>
              <a:gd name="connsiteX34" fmla="*/ 4451782 w 7429884"/>
              <a:gd name="connsiteY34" fmla="*/ 0 h 6460303"/>
              <a:gd name="connsiteX35" fmla="*/ 711634 w 7429884"/>
              <a:gd name="connsiteY35" fmla="*/ 4926258 h 6460303"/>
              <a:gd name="connsiteX36" fmla="*/ 212049 w 7429884"/>
              <a:gd name="connsiteY36" fmla="*/ 4994633 h 6460303"/>
              <a:gd name="connsiteX37" fmla="*/ 212050 w 7429884"/>
              <a:gd name="connsiteY37" fmla="*/ 4994633 h 6460303"/>
              <a:gd name="connsiteX38" fmla="*/ 143675 w 7429884"/>
              <a:gd name="connsiteY38" fmla="*/ 4495047 h 6460303"/>
              <a:gd name="connsiteX39" fmla="*/ 3556436 w 7429884"/>
              <a:gd name="connsiteY39" fmla="*/ 0 h 6460303"/>
              <a:gd name="connsiteX40" fmla="*/ 2569856 w 7429884"/>
              <a:gd name="connsiteY40" fmla="*/ 0 h 6460303"/>
              <a:gd name="connsiteX41" fmla="*/ 3465201 w 7429884"/>
              <a:gd name="connsiteY41" fmla="*/ 0 h 6460303"/>
              <a:gd name="connsiteX42" fmla="*/ 1054005 w 7429884"/>
              <a:gd name="connsiteY42" fmla="*/ 3175856 h 6460303"/>
              <a:gd name="connsiteX43" fmla="*/ 554420 w 7429884"/>
              <a:gd name="connsiteY43" fmla="*/ 3244231 h 6460303"/>
              <a:gd name="connsiteX44" fmla="*/ 554421 w 7429884"/>
              <a:gd name="connsiteY44" fmla="*/ 3244231 h 6460303"/>
              <a:gd name="connsiteX45" fmla="*/ 486047 w 7429884"/>
              <a:gd name="connsiteY45" fmla="*/ 2744646 h 6460303"/>
              <a:gd name="connsiteX46" fmla="*/ 2569856 w 7429884"/>
              <a:gd name="connsiteY46" fmla="*/ 0 h 6460303"/>
              <a:gd name="connsiteX47" fmla="*/ 1583274 w 7429884"/>
              <a:gd name="connsiteY47" fmla="*/ 0 h 6460303"/>
              <a:gd name="connsiteX48" fmla="*/ 2478619 w 7429884"/>
              <a:gd name="connsiteY48" fmla="*/ 0 h 6460303"/>
              <a:gd name="connsiteX49" fmla="*/ 935829 w 7429884"/>
              <a:gd name="connsiteY49" fmla="*/ 2032053 h 6460303"/>
              <a:gd name="connsiteX50" fmla="*/ 436245 w 7429884"/>
              <a:gd name="connsiteY50" fmla="*/ 2100428 h 6460303"/>
              <a:gd name="connsiteX51" fmla="*/ 436245 w 7429884"/>
              <a:gd name="connsiteY51" fmla="*/ 2100427 h 6460303"/>
              <a:gd name="connsiteX52" fmla="*/ 367872 w 7429884"/>
              <a:gd name="connsiteY52" fmla="*/ 1600843 h 6460303"/>
              <a:gd name="connsiteX53" fmla="*/ 1583274 w 7429884"/>
              <a:gd name="connsiteY53" fmla="*/ 0 h 6460303"/>
              <a:gd name="connsiteX54" fmla="*/ 596693 w 7429884"/>
              <a:gd name="connsiteY54" fmla="*/ 0 h 6460303"/>
              <a:gd name="connsiteX55" fmla="*/ 1492038 w 7429884"/>
              <a:gd name="connsiteY55" fmla="*/ 0 h 6460303"/>
              <a:gd name="connsiteX56" fmla="*/ 850966 w 7429884"/>
              <a:gd name="connsiteY56" fmla="*/ 844373 h 6460303"/>
              <a:gd name="connsiteX57" fmla="*/ 351382 w 7429884"/>
              <a:gd name="connsiteY57" fmla="*/ 912748 h 6460303"/>
              <a:gd name="connsiteX58" fmla="*/ 351383 w 7429884"/>
              <a:gd name="connsiteY58" fmla="*/ 912748 h 6460303"/>
              <a:gd name="connsiteX59" fmla="*/ 283008 w 7429884"/>
              <a:gd name="connsiteY59" fmla="*/ 413163 h 6460303"/>
              <a:gd name="connsiteX60" fmla="*/ 596693 w 7429884"/>
              <a:gd name="connsiteY60" fmla="*/ 0 h 6460303"/>
              <a:gd name="connsiteX0" fmla="*/ 1966966 w 7411666"/>
              <a:gd name="connsiteY0" fmla="*/ 5258093 h 6460303"/>
              <a:gd name="connsiteX1" fmla="*/ 1966966 w 7411666"/>
              <a:gd name="connsiteY1" fmla="*/ 5258093 h 6460303"/>
              <a:gd name="connsiteX2" fmla="*/ 1966966 w 7411666"/>
              <a:gd name="connsiteY2" fmla="*/ 5258093 h 6460303"/>
              <a:gd name="connsiteX3" fmla="*/ 7408563 w 7411666"/>
              <a:gd name="connsiteY3" fmla="*/ 101286 h 6460303"/>
              <a:gd name="connsiteX4" fmla="*/ 7411666 w 7411666"/>
              <a:gd name="connsiteY4" fmla="*/ 1269060 h 6460303"/>
              <a:gd name="connsiteX5" fmla="*/ 6931306 w 7411666"/>
              <a:gd name="connsiteY5" fmla="*/ 1907550 h 6460303"/>
              <a:gd name="connsiteX6" fmla="*/ 4745639 w 7411666"/>
              <a:gd name="connsiteY6" fmla="*/ 4786769 h 6460303"/>
              <a:gd name="connsiteX7" fmla="*/ 4246054 w 7411666"/>
              <a:gd name="connsiteY7" fmla="*/ 4855144 h 6460303"/>
              <a:gd name="connsiteX8" fmla="*/ 4246055 w 7411666"/>
              <a:gd name="connsiteY8" fmla="*/ 4855143 h 6460303"/>
              <a:gd name="connsiteX9" fmla="*/ 4177681 w 7411666"/>
              <a:gd name="connsiteY9" fmla="*/ 4355559 h 6460303"/>
              <a:gd name="connsiteX10" fmla="*/ 7408563 w 7411666"/>
              <a:gd name="connsiteY10" fmla="*/ 101286 h 6460303"/>
              <a:gd name="connsiteX11" fmla="*/ 6497961 w 7411666"/>
              <a:gd name="connsiteY11" fmla="*/ 0 h 6460303"/>
              <a:gd name="connsiteX12" fmla="*/ 7393307 w 7411666"/>
              <a:gd name="connsiteY12" fmla="*/ 0 h 6460303"/>
              <a:gd name="connsiteX13" fmla="*/ 2787359 w 7411666"/>
              <a:gd name="connsiteY13" fmla="*/ 6066627 h 6460303"/>
              <a:gd name="connsiteX14" fmla="*/ 2287774 w 7411666"/>
              <a:gd name="connsiteY14" fmla="*/ 6135001 h 6460303"/>
              <a:gd name="connsiteX15" fmla="*/ 2287775 w 7411666"/>
              <a:gd name="connsiteY15" fmla="*/ 6135001 h 6460303"/>
              <a:gd name="connsiteX16" fmla="*/ 2219401 w 7411666"/>
              <a:gd name="connsiteY16" fmla="*/ 5635416 h 6460303"/>
              <a:gd name="connsiteX17" fmla="*/ 6497961 w 7411666"/>
              <a:gd name="connsiteY17" fmla="*/ 0 h 6460303"/>
              <a:gd name="connsiteX18" fmla="*/ 5511379 w 7411666"/>
              <a:gd name="connsiteY18" fmla="*/ 0 h 6460303"/>
              <a:gd name="connsiteX19" fmla="*/ 6406725 w 7411666"/>
              <a:gd name="connsiteY19" fmla="*/ 0 h 6460303"/>
              <a:gd name="connsiteX20" fmla="*/ 2466550 w 7411666"/>
              <a:gd name="connsiteY20" fmla="*/ 5189719 h 6460303"/>
              <a:gd name="connsiteX21" fmla="*/ 2028578 w 7411666"/>
              <a:gd name="connsiteY21" fmla="*/ 5295775 h 6460303"/>
              <a:gd name="connsiteX22" fmla="*/ 1966966 w 7411666"/>
              <a:gd name="connsiteY22" fmla="*/ 5258093 h 6460303"/>
              <a:gd name="connsiteX23" fmla="*/ 1914115 w 7411666"/>
              <a:gd name="connsiteY23" fmla="*/ 5208872 h 6460303"/>
              <a:gd name="connsiteX24" fmla="*/ 1898592 w 7411666"/>
              <a:gd name="connsiteY24" fmla="*/ 4758508 h 6460303"/>
              <a:gd name="connsiteX25" fmla="*/ 5511379 w 7411666"/>
              <a:gd name="connsiteY25" fmla="*/ 0 h 6460303"/>
              <a:gd name="connsiteX26" fmla="*/ 4524800 w 7411666"/>
              <a:gd name="connsiteY26" fmla="*/ 0 h 6460303"/>
              <a:gd name="connsiteX27" fmla="*/ 5420146 w 7411666"/>
              <a:gd name="connsiteY27" fmla="*/ 0 h 6460303"/>
              <a:gd name="connsiteX28" fmla="*/ 622334 w 7411666"/>
              <a:gd name="connsiteY28" fmla="*/ 6319336 h 6460303"/>
              <a:gd name="connsiteX29" fmla="*/ 122749 w 7411666"/>
              <a:gd name="connsiteY29" fmla="*/ 6387711 h 6460303"/>
              <a:gd name="connsiteX30" fmla="*/ 183681 w 7411666"/>
              <a:gd name="connsiteY30" fmla="*/ 6319754 h 6460303"/>
              <a:gd name="connsiteX31" fmla="*/ 54376 w 7411666"/>
              <a:gd name="connsiteY31" fmla="*/ 5888126 h 6460303"/>
              <a:gd name="connsiteX32" fmla="*/ 4524800 w 7411666"/>
              <a:gd name="connsiteY32" fmla="*/ 0 h 6460303"/>
              <a:gd name="connsiteX33" fmla="*/ 3538218 w 7411666"/>
              <a:gd name="connsiteY33" fmla="*/ 0 h 6460303"/>
              <a:gd name="connsiteX34" fmla="*/ 4433564 w 7411666"/>
              <a:gd name="connsiteY34" fmla="*/ 0 h 6460303"/>
              <a:gd name="connsiteX35" fmla="*/ 693416 w 7411666"/>
              <a:gd name="connsiteY35" fmla="*/ 4926258 h 6460303"/>
              <a:gd name="connsiteX36" fmla="*/ 193831 w 7411666"/>
              <a:gd name="connsiteY36" fmla="*/ 4994633 h 6460303"/>
              <a:gd name="connsiteX37" fmla="*/ 193832 w 7411666"/>
              <a:gd name="connsiteY37" fmla="*/ 4994633 h 6460303"/>
              <a:gd name="connsiteX38" fmla="*/ 125457 w 7411666"/>
              <a:gd name="connsiteY38" fmla="*/ 4495047 h 6460303"/>
              <a:gd name="connsiteX39" fmla="*/ 3538218 w 7411666"/>
              <a:gd name="connsiteY39" fmla="*/ 0 h 6460303"/>
              <a:gd name="connsiteX40" fmla="*/ 2551638 w 7411666"/>
              <a:gd name="connsiteY40" fmla="*/ 0 h 6460303"/>
              <a:gd name="connsiteX41" fmla="*/ 3446983 w 7411666"/>
              <a:gd name="connsiteY41" fmla="*/ 0 h 6460303"/>
              <a:gd name="connsiteX42" fmla="*/ 1035787 w 7411666"/>
              <a:gd name="connsiteY42" fmla="*/ 3175856 h 6460303"/>
              <a:gd name="connsiteX43" fmla="*/ 536202 w 7411666"/>
              <a:gd name="connsiteY43" fmla="*/ 3244231 h 6460303"/>
              <a:gd name="connsiteX44" fmla="*/ 536203 w 7411666"/>
              <a:gd name="connsiteY44" fmla="*/ 3244231 h 6460303"/>
              <a:gd name="connsiteX45" fmla="*/ 467829 w 7411666"/>
              <a:gd name="connsiteY45" fmla="*/ 2744646 h 6460303"/>
              <a:gd name="connsiteX46" fmla="*/ 2551638 w 7411666"/>
              <a:gd name="connsiteY46" fmla="*/ 0 h 6460303"/>
              <a:gd name="connsiteX47" fmla="*/ 1565056 w 7411666"/>
              <a:gd name="connsiteY47" fmla="*/ 0 h 6460303"/>
              <a:gd name="connsiteX48" fmla="*/ 2460401 w 7411666"/>
              <a:gd name="connsiteY48" fmla="*/ 0 h 6460303"/>
              <a:gd name="connsiteX49" fmla="*/ 917611 w 7411666"/>
              <a:gd name="connsiteY49" fmla="*/ 2032053 h 6460303"/>
              <a:gd name="connsiteX50" fmla="*/ 418027 w 7411666"/>
              <a:gd name="connsiteY50" fmla="*/ 2100428 h 6460303"/>
              <a:gd name="connsiteX51" fmla="*/ 418027 w 7411666"/>
              <a:gd name="connsiteY51" fmla="*/ 2100427 h 6460303"/>
              <a:gd name="connsiteX52" fmla="*/ 349654 w 7411666"/>
              <a:gd name="connsiteY52" fmla="*/ 1600843 h 6460303"/>
              <a:gd name="connsiteX53" fmla="*/ 1565056 w 7411666"/>
              <a:gd name="connsiteY53" fmla="*/ 0 h 6460303"/>
              <a:gd name="connsiteX54" fmla="*/ 578475 w 7411666"/>
              <a:gd name="connsiteY54" fmla="*/ 0 h 6460303"/>
              <a:gd name="connsiteX55" fmla="*/ 1473820 w 7411666"/>
              <a:gd name="connsiteY55" fmla="*/ 0 h 6460303"/>
              <a:gd name="connsiteX56" fmla="*/ 832748 w 7411666"/>
              <a:gd name="connsiteY56" fmla="*/ 844373 h 6460303"/>
              <a:gd name="connsiteX57" fmla="*/ 333164 w 7411666"/>
              <a:gd name="connsiteY57" fmla="*/ 912748 h 6460303"/>
              <a:gd name="connsiteX58" fmla="*/ 333165 w 7411666"/>
              <a:gd name="connsiteY58" fmla="*/ 912748 h 6460303"/>
              <a:gd name="connsiteX59" fmla="*/ 264790 w 7411666"/>
              <a:gd name="connsiteY59" fmla="*/ 413163 h 6460303"/>
              <a:gd name="connsiteX60" fmla="*/ 578475 w 7411666"/>
              <a:gd name="connsiteY60" fmla="*/ 0 h 6460303"/>
              <a:gd name="connsiteX0" fmla="*/ 2031963 w 7476663"/>
              <a:gd name="connsiteY0" fmla="*/ 5258093 h 6460303"/>
              <a:gd name="connsiteX1" fmla="*/ 2031963 w 7476663"/>
              <a:gd name="connsiteY1" fmla="*/ 5258093 h 6460303"/>
              <a:gd name="connsiteX2" fmla="*/ 2031963 w 7476663"/>
              <a:gd name="connsiteY2" fmla="*/ 5258093 h 6460303"/>
              <a:gd name="connsiteX3" fmla="*/ 7473560 w 7476663"/>
              <a:gd name="connsiteY3" fmla="*/ 101286 h 6460303"/>
              <a:gd name="connsiteX4" fmla="*/ 7476663 w 7476663"/>
              <a:gd name="connsiteY4" fmla="*/ 1269060 h 6460303"/>
              <a:gd name="connsiteX5" fmla="*/ 6996303 w 7476663"/>
              <a:gd name="connsiteY5" fmla="*/ 1907550 h 6460303"/>
              <a:gd name="connsiteX6" fmla="*/ 4810636 w 7476663"/>
              <a:gd name="connsiteY6" fmla="*/ 4786769 h 6460303"/>
              <a:gd name="connsiteX7" fmla="*/ 4311051 w 7476663"/>
              <a:gd name="connsiteY7" fmla="*/ 4855144 h 6460303"/>
              <a:gd name="connsiteX8" fmla="*/ 4311052 w 7476663"/>
              <a:gd name="connsiteY8" fmla="*/ 4855143 h 6460303"/>
              <a:gd name="connsiteX9" fmla="*/ 4242678 w 7476663"/>
              <a:gd name="connsiteY9" fmla="*/ 4355559 h 6460303"/>
              <a:gd name="connsiteX10" fmla="*/ 7473560 w 7476663"/>
              <a:gd name="connsiteY10" fmla="*/ 101286 h 6460303"/>
              <a:gd name="connsiteX11" fmla="*/ 6562958 w 7476663"/>
              <a:gd name="connsiteY11" fmla="*/ 0 h 6460303"/>
              <a:gd name="connsiteX12" fmla="*/ 7458304 w 7476663"/>
              <a:gd name="connsiteY12" fmla="*/ 0 h 6460303"/>
              <a:gd name="connsiteX13" fmla="*/ 2852356 w 7476663"/>
              <a:gd name="connsiteY13" fmla="*/ 6066627 h 6460303"/>
              <a:gd name="connsiteX14" fmla="*/ 2352771 w 7476663"/>
              <a:gd name="connsiteY14" fmla="*/ 6135001 h 6460303"/>
              <a:gd name="connsiteX15" fmla="*/ 2352772 w 7476663"/>
              <a:gd name="connsiteY15" fmla="*/ 6135001 h 6460303"/>
              <a:gd name="connsiteX16" fmla="*/ 2284398 w 7476663"/>
              <a:gd name="connsiteY16" fmla="*/ 5635416 h 6460303"/>
              <a:gd name="connsiteX17" fmla="*/ 6562958 w 7476663"/>
              <a:gd name="connsiteY17" fmla="*/ 0 h 6460303"/>
              <a:gd name="connsiteX18" fmla="*/ 5576376 w 7476663"/>
              <a:gd name="connsiteY18" fmla="*/ 0 h 6460303"/>
              <a:gd name="connsiteX19" fmla="*/ 6471722 w 7476663"/>
              <a:gd name="connsiteY19" fmla="*/ 0 h 6460303"/>
              <a:gd name="connsiteX20" fmla="*/ 2531547 w 7476663"/>
              <a:gd name="connsiteY20" fmla="*/ 5189719 h 6460303"/>
              <a:gd name="connsiteX21" fmla="*/ 2093575 w 7476663"/>
              <a:gd name="connsiteY21" fmla="*/ 5295775 h 6460303"/>
              <a:gd name="connsiteX22" fmla="*/ 2031963 w 7476663"/>
              <a:gd name="connsiteY22" fmla="*/ 5258093 h 6460303"/>
              <a:gd name="connsiteX23" fmla="*/ 1979112 w 7476663"/>
              <a:gd name="connsiteY23" fmla="*/ 5208872 h 6460303"/>
              <a:gd name="connsiteX24" fmla="*/ 1963589 w 7476663"/>
              <a:gd name="connsiteY24" fmla="*/ 4758508 h 6460303"/>
              <a:gd name="connsiteX25" fmla="*/ 5576376 w 7476663"/>
              <a:gd name="connsiteY25" fmla="*/ 0 h 6460303"/>
              <a:gd name="connsiteX26" fmla="*/ 4589797 w 7476663"/>
              <a:gd name="connsiteY26" fmla="*/ 0 h 6460303"/>
              <a:gd name="connsiteX27" fmla="*/ 5485143 w 7476663"/>
              <a:gd name="connsiteY27" fmla="*/ 0 h 6460303"/>
              <a:gd name="connsiteX28" fmla="*/ 687331 w 7476663"/>
              <a:gd name="connsiteY28" fmla="*/ 6319336 h 6460303"/>
              <a:gd name="connsiteX29" fmla="*/ 187746 w 7476663"/>
              <a:gd name="connsiteY29" fmla="*/ 6387711 h 6460303"/>
              <a:gd name="connsiteX30" fmla="*/ 92966 w 7476663"/>
              <a:gd name="connsiteY30" fmla="*/ 6277282 h 6460303"/>
              <a:gd name="connsiteX31" fmla="*/ 119373 w 7476663"/>
              <a:gd name="connsiteY31" fmla="*/ 5888126 h 6460303"/>
              <a:gd name="connsiteX32" fmla="*/ 4589797 w 7476663"/>
              <a:gd name="connsiteY32" fmla="*/ 0 h 6460303"/>
              <a:gd name="connsiteX33" fmla="*/ 3603215 w 7476663"/>
              <a:gd name="connsiteY33" fmla="*/ 0 h 6460303"/>
              <a:gd name="connsiteX34" fmla="*/ 4498561 w 7476663"/>
              <a:gd name="connsiteY34" fmla="*/ 0 h 6460303"/>
              <a:gd name="connsiteX35" fmla="*/ 758413 w 7476663"/>
              <a:gd name="connsiteY35" fmla="*/ 4926258 h 6460303"/>
              <a:gd name="connsiteX36" fmla="*/ 258828 w 7476663"/>
              <a:gd name="connsiteY36" fmla="*/ 4994633 h 6460303"/>
              <a:gd name="connsiteX37" fmla="*/ 258829 w 7476663"/>
              <a:gd name="connsiteY37" fmla="*/ 4994633 h 6460303"/>
              <a:gd name="connsiteX38" fmla="*/ 190454 w 7476663"/>
              <a:gd name="connsiteY38" fmla="*/ 4495047 h 6460303"/>
              <a:gd name="connsiteX39" fmla="*/ 3603215 w 7476663"/>
              <a:gd name="connsiteY39" fmla="*/ 0 h 6460303"/>
              <a:gd name="connsiteX40" fmla="*/ 2616635 w 7476663"/>
              <a:gd name="connsiteY40" fmla="*/ 0 h 6460303"/>
              <a:gd name="connsiteX41" fmla="*/ 3511980 w 7476663"/>
              <a:gd name="connsiteY41" fmla="*/ 0 h 6460303"/>
              <a:gd name="connsiteX42" fmla="*/ 1100784 w 7476663"/>
              <a:gd name="connsiteY42" fmla="*/ 3175856 h 6460303"/>
              <a:gd name="connsiteX43" fmla="*/ 601199 w 7476663"/>
              <a:gd name="connsiteY43" fmla="*/ 3244231 h 6460303"/>
              <a:gd name="connsiteX44" fmla="*/ 601200 w 7476663"/>
              <a:gd name="connsiteY44" fmla="*/ 3244231 h 6460303"/>
              <a:gd name="connsiteX45" fmla="*/ 532826 w 7476663"/>
              <a:gd name="connsiteY45" fmla="*/ 2744646 h 6460303"/>
              <a:gd name="connsiteX46" fmla="*/ 2616635 w 7476663"/>
              <a:gd name="connsiteY46" fmla="*/ 0 h 6460303"/>
              <a:gd name="connsiteX47" fmla="*/ 1630053 w 7476663"/>
              <a:gd name="connsiteY47" fmla="*/ 0 h 6460303"/>
              <a:gd name="connsiteX48" fmla="*/ 2525398 w 7476663"/>
              <a:gd name="connsiteY48" fmla="*/ 0 h 6460303"/>
              <a:gd name="connsiteX49" fmla="*/ 982608 w 7476663"/>
              <a:gd name="connsiteY49" fmla="*/ 2032053 h 6460303"/>
              <a:gd name="connsiteX50" fmla="*/ 483024 w 7476663"/>
              <a:gd name="connsiteY50" fmla="*/ 2100428 h 6460303"/>
              <a:gd name="connsiteX51" fmla="*/ 483024 w 7476663"/>
              <a:gd name="connsiteY51" fmla="*/ 2100427 h 6460303"/>
              <a:gd name="connsiteX52" fmla="*/ 414651 w 7476663"/>
              <a:gd name="connsiteY52" fmla="*/ 1600843 h 6460303"/>
              <a:gd name="connsiteX53" fmla="*/ 1630053 w 7476663"/>
              <a:gd name="connsiteY53" fmla="*/ 0 h 6460303"/>
              <a:gd name="connsiteX54" fmla="*/ 643472 w 7476663"/>
              <a:gd name="connsiteY54" fmla="*/ 0 h 6460303"/>
              <a:gd name="connsiteX55" fmla="*/ 1538817 w 7476663"/>
              <a:gd name="connsiteY55" fmla="*/ 0 h 6460303"/>
              <a:gd name="connsiteX56" fmla="*/ 897745 w 7476663"/>
              <a:gd name="connsiteY56" fmla="*/ 844373 h 6460303"/>
              <a:gd name="connsiteX57" fmla="*/ 398161 w 7476663"/>
              <a:gd name="connsiteY57" fmla="*/ 912748 h 6460303"/>
              <a:gd name="connsiteX58" fmla="*/ 398162 w 7476663"/>
              <a:gd name="connsiteY58" fmla="*/ 912748 h 6460303"/>
              <a:gd name="connsiteX59" fmla="*/ 329787 w 7476663"/>
              <a:gd name="connsiteY59" fmla="*/ 413163 h 6460303"/>
              <a:gd name="connsiteX60" fmla="*/ 643472 w 7476663"/>
              <a:gd name="connsiteY60" fmla="*/ 0 h 6460303"/>
              <a:gd name="connsiteX0" fmla="*/ 1981895 w 7426595"/>
              <a:gd name="connsiteY0" fmla="*/ 5258093 h 6460303"/>
              <a:gd name="connsiteX1" fmla="*/ 1981895 w 7426595"/>
              <a:gd name="connsiteY1" fmla="*/ 5258093 h 6460303"/>
              <a:gd name="connsiteX2" fmla="*/ 1981895 w 7426595"/>
              <a:gd name="connsiteY2" fmla="*/ 5258093 h 6460303"/>
              <a:gd name="connsiteX3" fmla="*/ 7423492 w 7426595"/>
              <a:gd name="connsiteY3" fmla="*/ 101286 h 6460303"/>
              <a:gd name="connsiteX4" fmla="*/ 7426595 w 7426595"/>
              <a:gd name="connsiteY4" fmla="*/ 1269060 h 6460303"/>
              <a:gd name="connsiteX5" fmla="*/ 6946235 w 7426595"/>
              <a:gd name="connsiteY5" fmla="*/ 1907550 h 6460303"/>
              <a:gd name="connsiteX6" fmla="*/ 4760568 w 7426595"/>
              <a:gd name="connsiteY6" fmla="*/ 4786769 h 6460303"/>
              <a:gd name="connsiteX7" fmla="*/ 4260983 w 7426595"/>
              <a:gd name="connsiteY7" fmla="*/ 4855144 h 6460303"/>
              <a:gd name="connsiteX8" fmla="*/ 4260984 w 7426595"/>
              <a:gd name="connsiteY8" fmla="*/ 4855143 h 6460303"/>
              <a:gd name="connsiteX9" fmla="*/ 4192610 w 7426595"/>
              <a:gd name="connsiteY9" fmla="*/ 4355559 h 6460303"/>
              <a:gd name="connsiteX10" fmla="*/ 7423492 w 7426595"/>
              <a:gd name="connsiteY10" fmla="*/ 101286 h 6460303"/>
              <a:gd name="connsiteX11" fmla="*/ 6512890 w 7426595"/>
              <a:gd name="connsiteY11" fmla="*/ 0 h 6460303"/>
              <a:gd name="connsiteX12" fmla="*/ 7408236 w 7426595"/>
              <a:gd name="connsiteY12" fmla="*/ 0 h 6460303"/>
              <a:gd name="connsiteX13" fmla="*/ 2802288 w 7426595"/>
              <a:gd name="connsiteY13" fmla="*/ 6066627 h 6460303"/>
              <a:gd name="connsiteX14" fmla="*/ 2302703 w 7426595"/>
              <a:gd name="connsiteY14" fmla="*/ 6135001 h 6460303"/>
              <a:gd name="connsiteX15" fmla="*/ 2302704 w 7426595"/>
              <a:gd name="connsiteY15" fmla="*/ 6135001 h 6460303"/>
              <a:gd name="connsiteX16" fmla="*/ 2234330 w 7426595"/>
              <a:gd name="connsiteY16" fmla="*/ 5635416 h 6460303"/>
              <a:gd name="connsiteX17" fmla="*/ 6512890 w 7426595"/>
              <a:gd name="connsiteY17" fmla="*/ 0 h 6460303"/>
              <a:gd name="connsiteX18" fmla="*/ 5526308 w 7426595"/>
              <a:gd name="connsiteY18" fmla="*/ 0 h 6460303"/>
              <a:gd name="connsiteX19" fmla="*/ 6421654 w 7426595"/>
              <a:gd name="connsiteY19" fmla="*/ 0 h 6460303"/>
              <a:gd name="connsiteX20" fmla="*/ 2481479 w 7426595"/>
              <a:gd name="connsiteY20" fmla="*/ 5189719 h 6460303"/>
              <a:gd name="connsiteX21" fmla="*/ 2043507 w 7426595"/>
              <a:gd name="connsiteY21" fmla="*/ 5295775 h 6460303"/>
              <a:gd name="connsiteX22" fmla="*/ 1981895 w 7426595"/>
              <a:gd name="connsiteY22" fmla="*/ 5258093 h 6460303"/>
              <a:gd name="connsiteX23" fmla="*/ 1929044 w 7426595"/>
              <a:gd name="connsiteY23" fmla="*/ 5208872 h 6460303"/>
              <a:gd name="connsiteX24" fmla="*/ 1913521 w 7426595"/>
              <a:gd name="connsiteY24" fmla="*/ 4758508 h 6460303"/>
              <a:gd name="connsiteX25" fmla="*/ 5526308 w 7426595"/>
              <a:gd name="connsiteY25" fmla="*/ 0 h 6460303"/>
              <a:gd name="connsiteX26" fmla="*/ 4539729 w 7426595"/>
              <a:gd name="connsiteY26" fmla="*/ 0 h 6460303"/>
              <a:gd name="connsiteX27" fmla="*/ 5435075 w 7426595"/>
              <a:gd name="connsiteY27" fmla="*/ 0 h 6460303"/>
              <a:gd name="connsiteX28" fmla="*/ 637263 w 7426595"/>
              <a:gd name="connsiteY28" fmla="*/ 6319336 h 6460303"/>
              <a:gd name="connsiteX29" fmla="*/ 137678 w 7426595"/>
              <a:gd name="connsiteY29" fmla="*/ 6387711 h 6460303"/>
              <a:gd name="connsiteX30" fmla="*/ 42898 w 7426595"/>
              <a:gd name="connsiteY30" fmla="*/ 6277282 h 6460303"/>
              <a:gd name="connsiteX31" fmla="*/ 69305 w 7426595"/>
              <a:gd name="connsiteY31" fmla="*/ 5888126 h 6460303"/>
              <a:gd name="connsiteX32" fmla="*/ 4539729 w 7426595"/>
              <a:gd name="connsiteY32" fmla="*/ 0 h 6460303"/>
              <a:gd name="connsiteX33" fmla="*/ 3553147 w 7426595"/>
              <a:gd name="connsiteY33" fmla="*/ 0 h 6460303"/>
              <a:gd name="connsiteX34" fmla="*/ 4448493 w 7426595"/>
              <a:gd name="connsiteY34" fmla="*/ 0 h 6460303"/>
              <a:gd name="connsiteX35" fmla="*/ 708345 w 7426595"/>
              <a:gd name="connsiteY35" fmla="*/ 4926258 h 6460303"/>
              <a:gd name="connsiteX36" fmla="*/ 208760 w 7426595"/>
              <a:gd name="connsiteY36" fmla="*/ 4994633 h 6460303"/>
              <a:gd name="connsiteX37" fmla="*/ 208761 w 7426595"/>
              <a:gd name="connsiteY37" fmla="*/ 4994633 h 6460303"/>
              <a:gd name="connsiteX38" fmla="*/ 140386 w 7426595"/>
              <a:gd name="connsiteY38" fmla="*/ 4495047 h 6460303"/>
              <a:gd name="connsiteX39" fmla="*/ 3553147 w 7426595"/>
              <a:gd name="connsiteY39" fmla="*/ 0 h 6460303"/>
              <a:gd name="connsiteX40" fmla="*/ 2566567 w 7426595"/>
              <a:gd name="connsiteY40" fmla="*/ 0 h 6460303"/>
              <a:gd name="connsiteX41" fmla="*/ 3461912 w 7426595"/>
              <a:gd name="connsiteY41" fmla="*/ 0 h 6460303"/>
              <a:gd name="connsiteX42" fmla="*/ 1050716 w 7426595"/>
              <a:gd name="connsiteY42" fmla="*/ 3175856 h 6460303"/>
              <a:gd name="connsiteX43" fmla="*/ 551131 w 7426595"/>
              <a:gd name="connsiteY43" fmla="*/ 3244231 h 6460303"/>
              <a:gd name="connsiteX44" fmla="*/ 551132 w 7426595"/>
              <a:gd name="connsiteY44" fmla="*/ 3244231 h 6460303"/>
              <a:gd name="connsiteX45" fmla="*/ 482758 w 7426595"/>
              <a:gd name="connsiteY45" fmla="*/ 2744646 h 6460303"/>
              <a:gd name="connsiteX46" fmla="*/ 2566567 w 7426595"/>
              <a:gd name="connsiteY46" fmla="*/ 0 h 6460303"/>
              <a:gd name="connsiteX47" fmla="*/ 1579985 w 7426595"/>
              <a:gd name="connsiteY47" fmla="*/ 0 h 6460303"/>
              <a:gd name="connsiteX48" fmla="*/ 2475330 w 7426595"/>
              <a:gd name="connsiteY48" fmla="*/ 0 h 6460303"/>
              <a:gd name="connsiteX49" fmla="*/ 932540 w 7426595"/>
              <a:gd name="connsiteY49" fmla="*/ 2032053 h 6460303"/>
              <a:gd name="connsiteX50" fmla="*/ 432956 w 7426595"/>
              <a:gd name="connsiteY50" fmla="*/ 2100428 h 6460303"/>
              <a:gd name="connsiteX51" fmla="*/ 432956 w 7426595"/>
              <a:gd name="connsiteY51" fmla="*/ 2100427 h 6460303"/>
              <a:gd name="connsiteX52" fmla="*/ 364583 w 7426595"/>
              <a:gd name="connsiteY52" fmla="*/ 1600843 h 6460303"/>
              <a:gd name="connsiteX53" fmla="*/ 1579985 w 7426595"/>
              <a:gd name="connsiteY53" fmla="*/ 0 h 6460303"/>
              <a:gd name="connsiteX54" fmla="*/ 593404 w 7426595"/>
              <a:gd name="connsiteY54" fmla="*/ 0 h 6460303"/>
              <a:gd name="connsiteX55" fmla="*/ 1488749 w 7426595"/>
              <a:gd name="connsiteY55" fmla="*/ 0 h 6460303"/>
              <a:gd name="connsiteX56" fmla="*/ 847677 w 7426595"/>
              <a:gd name="connsiteY56" fmla="*/ 844373 h 6460303"/>
              <a:gd name="connsiteX57" fmla="*/ 348093 w 7426595"/>
              <a:gd name="connsiteY57" fmla="*/ 912748 h 6460303"/>
              <a:gd name="connsiteX58" fmla="*/ 348094 w 7426595"/>
              <a:gd name="connsiteY58" fmla="*/ 912748 h 6460303"/>
              <a:gd name="connsiteX59" fmla="*/ 279719 w 7426595"/>
              <a:gd name="connsiteY59" fmla="*/ 413163 h 6460303"/>
              <a:gd name="connsiteX60" fmla="*/ 593404 w 7426595"/>
              <a:gd name="connsiteY60" fmla="*/ 0 h 6460303"/>
              <a:gd name="connsiteX0" fmla="*/ 1981895 w 7426595"/>
              <a:gd name="connsiteY0" fmla="*/ 5258093 h 6418769"/>
              <a:gd name="connsiteX1" fmla="*/ 1981895 w 7426595"/>
              <a:gd name="connsiteY1" fmla="*/ 5258093 h 6418769"/>
              <a:gd name="connsiteX2" fmla="*/ 1981895 w 7426595"/>
              <a:gd name="connsiteY2" fmla="*/ 5258093 h 6418769"/>
              <a:gd name="connsiteX3" fmla="*/ 7423492 w 7426595"/>
              <a:gd name="connsiteY3" fmla="*/ 101286 h 6418769"/>
              <a:gd name="connsiteX4" fmla="*/ 7426595 w 7426595"/>
              <a:gd name="connsiteY4" fmla="*/ 1269060 h 6418769"/>
              <a:gd name="connsiteX5" fmla="*/ 6946235 w 7426595"/>
              <a:gd name="connsiteY5" fmla="*/ 1907550 h 6418769"/>
              <a:gd name="connsiteX6" fmla="*/ 4760568 w 7426595"/>
              <a:gd name="connsiteY6" fmla="*/ 4786769 h 6418769"/>
              <a:gd name="connsiteX7" fmla="*/ 4260983 w 7426595"/>
              <a:gd name="connsiteY7" fmla="*/ 4855144 h 6418769"/>
              <a:gd name="connsiteX8" fmla="*/ 4260984 w 7426595"/>
              <a:gd name="connsiteY8" fmla="*/ 4855143 h 6418769"/>
              <a:gd name="connsiteX9" fmla="*/ 4192610 w 7426595"/>
              <a:gd name="connsiteY9" fmla="*/ 4355559 h 6418769"/>
              <a:gd name="connsiteX10" fmla="*/ 7423492 w 7426595"/>
              <a:gd name="connsiteY10" fmla="*/ 101286 h 6418769"/>
              <a:gd name="connsiteX11" fmla="*/ 6512890 w 7426595"/>
              <a:gd name="connsiteY11" fmla="*/ 0 h 6418769"/>
              <a:gd name="connsiteX12" fmla="*/ 7408236 w 7426595"/>
              <a:gd name="connsiteY12" fmla="*/ 0 h 6418769"/>
              <a:gd name="connsiteX13" fmla="*/ 2802288 w 7426595"/>
              <a:gd name="connsiteY13" fmla="*/ 6066627 h 6418769"/>
              <a:gd name="connsiteX14" fmla="*/ 2302703 w 7426595"/>
              <a:gd name="connsiteY14" fmla="*/ 6135001 h 6418769"/>
              <a:gd name="connsiteX15" fmla="*/ 2302704 w 7426595"/>
              <a:gd name="connsiteY15" fmla="*/ 6135001 h 6418769"/>
              <a:gd name="connsiteX16" fmla="*/ 2234330 w 7426595"/>
              <a:gd name="connsiteY16" fmla="*/ 5635416 h 6418769"/>
              <a:gd name="connsiteX17" fmla="*/ 6512890 w 7426595"/>
              <a:gd name="connsiteY17" fmla="*/ 0 h 6418769"/>
              <a:gd name="connsiteX18" fmla="*/ 5526308 w 7426595"/>
              <a:gd name="connsiteY18" fmla="*/ 0 h 6418769"/>
              <a:gd name="connsiteX19" fmla="*/ 6421654 w 7426595"/>
              <a:gd name="connsiteY19" fmla="*/ 0 h 6418769"/>
              <a:gd name="connsiteX20" fmla="*/ 2481479 w 7426595"/>
              <a:gd name="connsiteY20" fmla="*/ 5189719 h 6418769"/>
              <a:gd name="connsiteX21" fmla="*/ 2043507 w 7426595"/>
              <a:gd name="connsiteY21" fmla="*/ 5295775 h 6418769"/>
              <a:gd name="connsiteX22" fmla="*/ 1981895 w 7426595"/>
              <a:gd name="connsiteY22" fmla="*/ 5258093 h 6418769"/>
              <a:gd name="connsiteX23" fmla="*/ 1929044 w 7426595"/>
              <a:gd name="connsiteY23" fmla="*/ 5208872 h 6418769"/>
              <a:gd name="connsiteX24" fmla="*/ 1913521 w 7426595"/>
              <a:gd name="connsiteY24" fmla="*/ 4758508 h 6418769"/>
              <a:gd name="connsiteX25" fmla="*/ 5526308 w 7426595"/>
              <a:gd name="connsiteY25" fmla="*/ 0 h 6418769"/>
              <a:gd name="connsiteX26" fmla="*/ 4539729 w 7426595"/>
              <a:gd name="connsiteY26" fmla="*/ 0 h 6418769"/>
              <a:gd name="connsiteX27" fmla="*/ 5435075 w 7426595"/>
              <a:gd name="connsiteY27" fmla="*/ 0 h 6418769"/>
              <a:gd name="connsiteX28" fmla="*/ 637263 w 7426595"/>
              <a:gd name="connsiteY28" fmla="*/ 6319336 h 6418769"/>
              <a:gd name="connsiteX29" fmla="*/ 137678 w 7426595"/>
              <a:gd name="connsiteY29" fmla="*/ 6387711 h 6418769"/>
              <a:gd name="connsiteX30" fmla="*/ 42898 w 7426595"/>
              <a:gd name="connsiteY30" fmla="*/ 6277282 h 6418769"/>
              <a:gd name="connsiteX31" fmla="*/ 69305 w 7426595"/>
              <a:gd name="connsiteY31" fmla="*/ 5888126 h 6418769"/>
              <a:gd name="connsiteX32" fmla="*/ 4539729 w 7426595"/>
              <a:gd name="connsiteY32" fmla="*/ 0 h 6418769"/>
              <a:gd name="connsiteX33" fmla="*/ 3553147 w 7426595"/>
              <a:gd name="connsiteY33" fmla="*/ 0 h 6418769"/>
              <a:gd name="connsiteX34" fmla="*/ 4448493 w 7426595"/>
              <a:gd name="connsiteY34" fmla="*/ 0 h 6418769"/>
              <a:gd name="connsiteX35" fmla="*/ 708345 w 7426595"/>
              <a:gd name="connsiteY35" fmla="*/ 4926258 h 6418769"/>
              <a:gd name="connsiteX36" fmla="*/ 208760 w 7426595"/>
              <a:gd name="connsiteY36" fmla="*/ 4994633 h 6418769"/>
              <a:gd name="connsiteX37" fmla="*/ 208761 w 7426595"/>
              <a:gd name="connsiteY37" fmla="*/ 4994633 h 6418769"/>
              <a:gd name="connsiteX38" fmla="*/ 140386 w 7426595"/>
              <a:gd name="connsiteY38" fmla="*/ 4495047 h 6418769"/>
              <a:gd name="connsiteX39" fmla="*/ 3553147 w 7426595"/>
              <a:gd name="connsiteY39" fmla="*/ 0 h 6418769"/>
              <a:gd name="connsiteX40" fmla="*/ 2566567 w 7426595"/>
              <a:gd name="connsiteY40" fmla="*/ 0 h 6418769"/>
              <a:gd name="connsiteX41" fmla="*/ 3461912 w 7426595"/>
              <a:gd name="connsiteY41" fmla="*/ 0 h 6418769"/>
              <a:gd name="connsiteX42" fmla="*/ 1050716 w 7426595"/>
              <a:gd name="connsiteY42" fmla="*/ 3175856 h 6418769"/>
              <a:gd name="connsiteX43" fmla="*/ 551131 w 7426595"/>
              <a:gd name="connsiteY43" fmla="*/ 3244231 h 6418769"/>
              <a:gd name="connsiteX44" fmla="*/ 551132 w 7426595"/>
              <a:gd name="connsiteY44" fmla="*/ 3244231 h 6418769"/>
              <a:gd name="connsiteX45" fmla="*/ 482758 w 7426595"/>
              <a:gd name="connsiteY45" fmla="*/ 2744646 h 6418769"/>
              <a:gd name="connsiteX46" fmla="*/ 2566567 w 7426595"/>
              <a:gd name="connsiteY46" fmla="*/ 0 h 6418769"/>
              <a:gd name="connsiteX47" fmla="*/ 1579985 w 7426595"/>
              <a:gd name="connsiteY47" fmla="*/ 0 h 6418769"/>
              <a:gd name="connsiteX48" fmla="*/ 2475330 w 7426595"/>
              <a:gd name="connsiteY48" fmla="*/ 0 h 6418769"/>
              <a:gd name="connsiteX49" fmla="*/ 932540 w 7426595"/>
              <a:gd name="connsiteY49" fmla="*/ 2032053 h 6418769"/>
              <a:gd name="connsiteX50" fmla="*/ 432956 w 7426595"/>
              <a:gd name="connsiteY50" fmla="*/ 2100428 h 6418769"/>
              <a:gd name="connsiteX51" fmla="*/ 432956 w 7426595"/>
              <a:gd name="connsiteY51" fmla="*/ 2100427 h 6418769"/>
              <a:gd name="connsiteX52" fmla="*/ 364583 w 7426595"/>
              <a:gd name="connsiteY52" fmla="*/ 1600843 h 6418769"/>
              <a:gd name="connsiteX53" fmla="*/ 1579985 w 7426595"/>
              <a:gd name="connsiteY53" fmla="*/ 0 h 6418769"/>
              <a:gd name="connsiteX54" fmla="*/ 593404 w 7426595"/>
              <a:gd name="connsiteY54" fmla="*/ 0 h 6418769"/>
              <a:gd name="connsiteX55" fmla="*/ 1488749 w 7426595"/>
              <a:gd name="connsiteY55" fmla="*/ 0 h 6418769"/>
              <a:gd name="connsiteX56" fmla="*/ 847677 w 7426595"/>
              <a:gd name="connsiteY56" fmla="*/ 844373 h 6418769"/>
              <a:gd name="connsiteX57" fmla="*/ 348093 w 7426595"/>
              <a:gd name="connsiteY57" fmla="*/ 912748 h 6418769"/>
              <a:gd name="connsiteX58" fmla="*/ 348094 w 7426595"/>
              <a:gd name="connsiteY58" fmla="*/ 912748 h 6418769"/>
              <a:gd name="connsiteX59" fmla="*/ 279719 w 7426595"/>
              <a:gd name="connsiteY59" fmla="*/ 413163 h 6418769"/>
              <a:gd name="connsiteX60" fmla="*/ 593404 w 7426595"/>
              <a:gd name="connsiteY60" fmla="*/ 0 h 64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426595" h="6418769">
                <a:moveTo>
                  <a:pt x="1981895" y="5258093"/>
                </a:moveTo>
                <a:lnTo>
                  <a:pt x="1981895" y="5258093"/>
                </a:lnTo>
                <a:lnTo>
                  <a:pt x="1981895" y="5258093"/>
                </a:lnTo>
                <a:close/>
                <a:moveTo>
                  <a:pt x="7423492" y="101286"/>
                </a:moveTo>
                <a:cubicBezTo>
                  <a:pt x="7424526" y="490544"/>
                  <a:pt x="7425561" y="879802"/>
                  <a:pt x="7426595" y="1269060"/>
                </a:cubicBezTo>
                <a:lnTo>
                  <a:pt x="6946235" y="1907550"/>
                </a:lnTo>
                <a:cubicBezTo>
                  <a:pt x="5738085" y="3498841"/>
                  <a:pt x="5208110" y="4295503"/>
                  <a:pt x="4760568" y="4786769"/>
                </a:cubicBezTo>
                <a:cubicBezTo>
                  <a:pt x="4313026" y="5278035"/>
                  <a:pt x="4417821" y="4974220"/>
                  <a:pt x="4260983" y="4855144"/>
                </a:cubicBezTo>
                <a:lnTo>
                  <a:pt x="4260984" y="4855143"/>
                </a:lnTo>
                <a:cubicBezTo>
                  <a:pt x="4104147" y="4736068"/>
                  <a:pt x="4073535" y="4512397"/>
                  <a:pt x="4192610" y="4355559"/>
                </a:cubicBezTo>
                <a:lnTo>
                  <a:pt x="7423492" y="101286"/>
                </a:lnTo>
                <a:close/>
                <a:moveTo>
                  <a:pt x="6512890" y="0"/>
                </a:moveTo>
                <a:lnTo>
                  <a:pt x="7408236" y="0"/>
                </a:lnTo>
                <a:lnTo>
                  <a:pt x="2802288" y="6066627"/>
                </a:lnTo>
                <a:cubicBezTo>
                  <a:pt x="2683212" y="6223464"/>
                  <a:pt x="2459541" y="6254077"/>
                  <a:pt x="2302703" y="6135001"/>
                </a:cubicBezTo>
                <a:lnTo>
                  <a:pt x="2302704" y="6135001"/>
                </a:lnTo>
                <a:cubicBezTo>
                  <a:pt x="2145866" y="6015926"/>
                  <a:pt x="2115254" y="5792254"/>
                  <a:pt x="2234330" y="5635416"/>
                </a:cubicBezTo>
                <a:lnTo>
                  <a:pt x="6512890" y="0"/>
                </a:lnTo>
                <a:close/>
                <a:moveTo>
                  <a:pt x="5526308" y="0"/>
                </a:moveTo>
                <a:lnTo>
                  <a:pt x="6421654" y="0"/>
                </a:lnTo>
                <a:lnTo>
                  <a:pt x="2481479" y="5189719"/>
                </a:lnTo>
                <a:cubicBezTo>
                  <a:pt x="2377288" y="5326952"/>
                  <a:pt x="2193015" y="5367543"/>
                  <a:pt x="2043507" y="5295775"/>
                </a:cubicBezTo>
                <a:lnTo>
                  <a:pt x="1981895" y="5258093"/>
                </a:lnTo>
                <a:lnTo>
                  <a:pt x="1929044" y="5208872"/>
                </a:lnTo>
                <a:cubicBezTo>
                  <a:pt x="1819743" y="5084144"/>
                  <a:pt x="1809330" y="4895741"/>
                  <a:pt x="1913521" y="4758508"/>
                </a:cubicBezTo>
                <a:lnTo>
                  <a:pt x="5526308" y="0"/>
                </a:lnTo>
                <a:close/>
                <a:moveTo>
                  <a:pt x="4539729" y="0"/>
                </a:moveTo>
                <a:lnTo>
                  <a:pt x="5435075" y="0"/>
                </a:lnTo>
                <a:lnTo>
                  <a:pt x="637263" y="6319336"/>
                </a:lnTo>
                <a:cubicBezTo>
                  <a:pt x="518187" y="6476174"/>
                  <a:pt x="328366" y="6404850"/>
                  <a:pt x="137678" y="6387711"/>
                </a:cubicBezTo>
                <a:cubicBezTo>
                  <a:pt x="89364" y="6383369"/>
                  <a:pt x="49039" y="6325400"/>
                  <a:pt x="42898" y="6277282"/>
                </a:cubicBezTo>
                <a:cubicBezTo>
                  <a:pt x="14692" y="6056270"/>
                  <a:pt x="-49771" y="6044964"/>
                  <a:pt x="69305" y="5888126"/>
                </a:cubicBezTo>
                <a:lnTo>
                  <a:pt x="4539729" y="0"/>
                </a:lnTo>
                <a:close/>
                <a:moveTo>
                  <a:pt x="3553147" y="0"/>
                </a:moveTo>
                <a:lnTo>
                  <a:pt x="4448493" y="0"/>
                </a:lnTo>
                <a:lnTo>
                  <a:pt x="708345" y="4926258"/>
                </a:lnTo>
                <a:cubicBezTo>
                  <a:pt x="589268" y="5083097"/>
                  <a:pt x="365597" y="5113708"/>
                  <a:pt x="208760" y="4994633"/>
                </a:cubicBezTo>
                <a:lnTo>
                  <a:pt x="208761" y="4994633"/>
                </a:lnTo>
                <a:cubicBezTo>
                  <a:pt x="51923" y="4875558"/>
                  <a:pt x="21310" y="4651886"/>
                  <a:pt x="140386" y="4495047"/>
                </a:cubicBezTo>
                <a:lnTo>
                  <a:pt x="3553147" y="0"/>
                </a:lnTo>
                <a:close/>
                <a:moveTo>
                  <a:pt x="2566567" y="0"/>
                </a:moveTo>
                <a:lnTo>
                  <a:pt x="3461912" y="0"/>
                </a:lnTo>
                <a:lnTo>
                  <a:pt x="1050716" y="3175856"/>
                </a:lnTo>
                <a:cubicBezTo>
                  <a:pt x="931640" y="3332694"/>
                  <a:pt x="707969" y="3363306"/>
                  <a:pt x="551131" y="3244231"/>
                </a:cubicBezTo>
                <a:lnTo>
                  <a:pt x="551132" y="3244231"/>
                </a:lnTo>
                <a:cubicBezTo>
                  <a:pt x="394294" y="3125155"/>
                  <a:pt x="363682" y="2901484"/>
                  <a:pt x="482758" y="2744646"/>
                </a:cubicBezTo>
                <a:lnTo>
                  <a:pt x="2566567" y="0"/>
                </a:lnTo>
                <a:close/>
                <a:moveTo>
                  <a:pt x="1579985" y="0"/>
                </a:moveTo>
                <a:lnTo>
                  <a:pt x="2475330" y="0"/>
                </a:lnTo>
                <a:lnTo>
                  <a:pt x="932540" y="2032053"/>
                </a:lnTo>
                <a:cubicBezTo>
                  <a:pt x="813465" y="2188891"/>
                  <a:pt x="589793" y="2219503"/>
                  <a:pt x="432956" y="2100428"/>
                </a:cubicBezTo>
                <a:lnTo>
                  <a:pt x="432956" y="2100427"/>
                </a:lnTo>
                <a:cubicBezTo>
                  <a:pt x="276119" y="1981352"/>
                  <a:pt x="245507" y="1757681"/>
                  <a:pt x="364583" y="1600843"/>
                </a:cubicBezTo>
                <a:lnTo>
                  <a:pt x="1579985" y="0"/>
                </a:lnTo>
                <a:close/>
                <a:moveTo>
                  <a:pt x="593404" y="0"/>
                </a:moveTo>
                <a:lnTo>
                  <a:pt x="1488749" y="0"/>
                </a:lnTo>
                <a:lnTo>
                  <a:pt x="847677" y="844373"/>
                </a:lnTo>
                <a:cubicBezTo>
                  <a:pt x="728602" y="1001211"/>
                  <a:pt x="504930" y="1031824"/>
                  <a:pt x="348093" y="912748"/>
                </a:cubicBezTo>
                <a:lnTo>
                  <a:pt x="348094" y="912748"/>
                </a:lnTo>
                <a:cubicBezTo>
                  <a:pt x="191256" y="793672"/>
                  <a:pt x="160644" y="570001"/>
                  <a:pt x="279719" y="413163"/>
                </a:cubicBezTo>
                <a:lnTo>
                  <a:pt x="593404" y="0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1" r="-44062"/>
            </a:stretch>
          </a:blipFill>
          <a:effectLst>
            <a:outerShdw blurRad="127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91833" y="223906"/>
            <a:ext cx="2016000" cy="2016000"/>
            <a:chOff x="192656" y="100858"/>
            <a:chExt cx="1512000" cy="1512000"/>
          </a:xfrm>
        </p:grpSpPr>
        <p:sp>
          <p:nvSpPr>
            <p:cNvPr id="20" name="Овал 19"/>
            <p:cNvSpPr/>
            <p:nvPr userDrawn="1"/>
          </p:nvSpPr>
          <p:spPr>
            <a:xfrm>
              <a:off x="192656" y="100858"/>
              <a:ext cx="1512000" cy="15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</a:endParaRPr>
            </a:p>
          </p:txBody>
        </p:sp>
        <p:grpSp>
          <p:nvGrpSpPr>
            <p:cNvPr id="21" name="Группа 20"/>
            <p:cNvGrpSpPr/>
            <p:nvPr userDrawn="1"/>
          </p:nvGrpSpPr>
          <p:grpSpPr>
            <a:xfrm>
              <a:off x="299012" y="212847"/>
              <a:ext cx="1296000" cy="1315559"/>
              <a:chOff x="573321" y="1347970"/>
              <a:chExt cx="1664823" cy="1754079"/>
            </a:xfrm>
          </p:grpSpPr>
          <p:grpSp>
            <p:nvGrpSpPr>
              <p:cNvPr id="38" name="Группа 37"/>
              <p:cNvGrpSpPr/>
              <p:nvPr userDrawn="1"/>
            </p:nvGrpSpPr>
            <p:grpSpPr>
              <a:xfrm>
                <a:off x="573321" y="1347970"/>
                <a:ext cx="1664823" cy="1754079"/>
                <a:chOff x="573321" y="1347970"/>
                <a:chExt cx="1664823" cy="1754079"/>
              </a:xfrm>
            </p:grpSpPr>
            <p:sp>
              <p:nvSpPr>
                <p:cNvPr id="40" name="TextBox 39"/>
                <p:cNvSpPr txBox="1"/>
                <p:nvPr userDrawn="1"/>
              </p:nvSpPr>
              <p:spPr>
                <a:xfrm rot="16200000">
                  <a:off x="573321" y="1347970"/>
                  <a:ext cx="1656000" cy="165600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 anchor="ctr">
                  <a:prstTxWarp prst="textCircle">
                    <a:avLst>
                      <a:gd name="adj" fmla="val 11021230"/>
                    </a:avLst>
                  </a:prstTxWarp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1200" cap="all" spc="0" normalizeH="0" baseline="0" noProof="0" dirty="0">
                      <a:ln>
                        <a:noFill/>
                      </a:ln>
                      <a:solidFill>
                        <a:srgbClr val="006387"/>
                      </a:solidFill>
                      <a:effectLst/>
                      <a:uLnTx/>
                      <a:uFillTx/>
                      <a:latin typeface="Candara" pitchFamily="34" charset="0"/>
                      <a:ea typeface="+mn-ea"/>
                      <a:cs typeface="Helvetica" pitchFamily="34" charset="0"/>
                    </a:rPr>
                    <a:t>Академия Федеральной Службы Охраны</a:t>
                  </a:r>
                  <a:endParaRPr kumimoji="0" lang="en-US" sz="12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006387"/>
                    </a:solidFill>
                    <a:effectLst/>
                    <a:uLnTx/>
                    <a:uFillTx/>
                    <a:latin typeface="Candara" pitchFamily="34" charset="0"/>
                    <a:ea typeface="+mn-ea"/>
                    <a:cs typeface="Helvetica" pitchFamily="34" charset="0"/>
                  </a:endParaRPr>
                </a:p>
              </p:txBody>
            </p:sp>
            <p:sp>
              <p:nvSpPr>
                <p:cNvPr id="41" name="TextBox 40"/>
                <p:cNvSpPr txBox="1"/>
                <p:nvPr userDrawn="1"/>
              </p:nvSpPr>
              <p:spPr>
                <a:xfrm rot="21480000">
                  <a:off x="582144" y="1446049"/>
                  <a:ext cx="1656000" cy="165600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 anchor="ctr">
                  <a:prstTxWarp prst="textArchDown">
                    <a:avLst/>
                  </a:prstTxWarp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1200" cap="all" spc="0" normalizeH="0" baseline="0" noProof="0" dirty="0">
                      <a:ln>
                        <a:noFill/>
                      </a:ln>
                      <a:solidFill>
                        <a:srgbClr val="006387"/>
                      </a:solidFill>
                      <a:effectLst/>
                      <a:uLnTx/>
                      <a:uFillTx/>
                      <a:latin typeface="Candara" pitchFamily="34" charset="0"/>
                      <a:ea typeface="+mn-ea"/>
                      <a:cs typeface="Helvetica" pitchFamily="34" charset="0"/>
                    </a:rPr>
                    <a:t>Российской Федерации</a:t>
                  </a:r>
                  <a:r>
                    <a:rPr kumimoji="0" lang="en-US" sz="1200" b="0" i="0" u="none" strike="noStrike" kern="1200" cap="all" spc="0" normalizeH="0" baseline="0" noProof="0" dirty="0">
                      <a:ln>
                        <a:noFill/>
                      </a:ln>
                      <a:solidFill>
                        <a:srgbClr val="006387"/>
                      </a:solidFill>
                      <a:effectLst/>
                      <a:uLnTx/>
                      <a:uFillTx/>
                      <a:latin typeface="Candara" pitchFamily="34" charset="0"/>
                      <a:ea typeface="+mn-ea"/>
                      <a:cs typeface="Helvetica" pitchFamily="34" charset="0"/>
                    </a:rPr>
                    <a:t> </a:t>
                  </a:r>
                </a:p>
              </p:txBody>
            </p:sp>
            <p:sp>
              <p:nvSpPr>
                <p:cNvPr id="42" name="Шестиугольник 41"/>
                <p:cNvSpPr>
                  <a:spLocks/>
                </p:cNvSpPr>
                <p:nvPr userDrawn="1"/>
              </p:nvSpPr>
              <p:spPr>
                <a:xfrm>
                  <a:off x="583143" y="2520000"/>
                  <a:ext cx="64800" cy="55931"/>
                </a:xfrm>
                <a:prstGeom prst="hexag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0C0C"/>
                    </a:solidFill>
                    <a:effectLst/>
                    <a:uLnTx/>
                    <a:uFillTx/>
                    <a:latin typeface="Candara"/>
                    <a:ea typeface="+mn-ea"/>
                  </a:endParaRPr>
                </a:p>
              </p:txBody>
            </p:sp>
            <p:sp>
              <p:nvSpPr>
                <p:cNvPr id="43" name="Шестиугольник 42"/>
                <p:cNvSpPr>
                  <a:spLocks/>
                </p:cNvSpPr>
                <p:nvPr userDrawn="1"/>
              </p:nvSpPr>
              <p:spPr>
                <a:xfrm>
                  <a:off x="2140506" y="2520000"/>
                  <a:ext cx="64800" cy="55931"/>
                </a:xfrm>
                <a:prstGeom prst="hexag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0C0C"/>
                    </a:solidFill>
                    <a:effectLst/>
                    <a:uLnTx/>
                    <a:uFillTx/>
                    <a:latin typeface="Candara"/>
                    <a:ea typeface="+mn-ea"/>
                  </a:endParaRPr>
                </a:p>
              </p:txBody>
            </p:sp>
          </p:grpSp>
          <p:pic>
            <p:nvPicPr>
              <p:cNvPr id="39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04990" y="1588680"/>
                <a:ext cx="1001484" cy="127265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1600" sx="105000" sy="105000" algn="ctr" rotWithShape="0">
                  <a:schemeClr val="tx2">
                    <a:alpha val="3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Google Shape;29;p3"/>
          <p:cNvSpPr/>
          <p:nvPr userDrawn="1"/>
        </p:nvSpPr>
        <p:spPr>
          <a:xfrm rot="10800000" flipH="1">
            <a:off x="-6835" y="3847210"/>
            <a:ext cx="7189124" cy="1692925"/>
          </a:xfrm>
          <a:custGeom>
            <a:avLst/>
            <a:gdLst>
              <a:gd name="connsiteX0" fmla="*/ 0 w 7693909"/>
              <a:gd name="connsiteY0" fmla="*/ 0 h 2700472"/>
              <a:gd name="connsiteX1" fmla="*/ 7693909 w 7693909"/>
              <a:gd name="connsiteY1" fmla="*/ 0 h 2700472"/>
              <a:gd name="connsiteX2" fmla="*/ 7693909 w 7693909"/>
              <a:gd name="connsiteY2" fmla="*/ 2700472 h 2700472"/>
              <a:gd name="connsiteX3" fmla="*/ 0 w 7693909"/>
              <a:gd name="connsiteY3" fmla="*/ 2700472 h 2700472"/>
              <a:gd name="connsiteX4" fmla="*/ 0 w 7693909"/>
              <a:gd name="connsiteY4" fmla="*/ 0 h 2700472"/>
              <a:gd name="connsiteX0" fmla="*/ 0 w 10540626"/>
              <a:gd name="connsiteY0" fmla="*/ 0 h 2700472"/>
              <a:gd name="connsiteX1" fmla="*/ 7693909 w 10540626"/>
              <a:gd name="connsiteY1" fmla="*/ 0 h 2700472"/>
              <a:gd name="connsiteX2" fmla="*/ 10540626 w 10540626"/>
              <a:gd name="connsiteY2" fmla="*/ 2691845 h 2700472"/>
              <a:gd name="connsiteX3" fmla="*/ 0 w 10540626"/>
              <a:gd name="connsiteY3" fmla="*/ 2700472 h 2700472"/>
              <a:gd name="connsiteX4" fmla="*/ 0 w 10540626"/>
              <a:gd name="connsiteY4" fmla="*/ 0 h 2700472"/>
              <a:gd name="connsiteX0" fmla="*/ 0 w 10540626"/>
              <a:gd name="connsiteY0" fmla="*/ 8626 h 2709098"/>
              <a:gd name="connsiteX1" fmla="*/ 7814678 w 10540626"/>
              <a:gd name="connsiteY1" fmla="*/ 0 h 2709098"/>
              <a:gd name="connsiteX2" fmla="*/ 10540626 w 10540626"/>
              <a:gd name="connsiteY2" fmla="*/ 2700471 h 2709098"/>
              <a:gd name="connsiteX3" fmla="*/ 0 w 10540626"/>
              <a:gd name="connsiteY3" fmla="*/ 2709098 h 2709098"/>
              <a:gd name="connsiteX4" fmla="*/ 0 w 10540626"/>
              <a:gd name="connsiteY4" fmla="*/ 8626 h 2709098"/>
              <a:gd name="connsiteX0" fmla="*/ 0 w 10540626"/>
              <a:gd name="connsiteY0" fmla="*/ 8626 h 2709098"/>
              <a:gd name="connsiteX1" fmla="*/ 7849184 w 10540626"/>
              <a:gd name="connsiteY1" fmla="*/ 0 h 2709098"/>
              <a:gd name="connsiteX2" fmla="*/ 10540626 w 10540626"/>
              <a:gd name="connsiteY2" fmla="*/ 2700471 h 2709098"/>
              <a:gd name="connsiteX3" fmla="*/ 0 w 10540626"/>
              <a:gd name="connsiteY3" fmla="*/ 2709098 h 2709098"/>
              <a:gd name="connsiteX4" fmla="*/ 0 w 10540626"/>
              <a:gd name="connsiteY4" fmla="*/ 8626 h 2709098"/>
              <a:gd name="connsiteX0" fmla="*/ 8626 w 10549252"/>
              <a:gd name="connsiteY0" fmla="*/ 8626 h 2709098"/>
              <a:gd name="connsiteX1" fmla="*/ 7857810 w 10549252"/>
              <a:gd name="connsiteY1" fmla="*/ 0 h 2709098"/>
              <a:gd name="connsiteX2" fmla="*/ 10549252 w 10549252"/>
              <a:gd name="connsiteY2" fmla="*/ 2700471 h 2709098"/>
              <a:gd name="connsiteX3" fmla="*/ 0 w 10549252"/>
              <a:gd name="connsiteY3" fmla="*/ 2709098 h 2709098"/>
              <a:gd name="connsiteX4" fmla="*/ 8626 w 10549252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  <a:gd name="connsiteX0" fmla="*/ 382 w 10558261"/>
              <a:gd name="connsiteY0" fmla="*/ 8626 h 2709098"/>
              <a:gd name="connsiteX1" fmla="*/ 7554602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  <a:gd name="connsiteX0" fmla="*/ 382 w 10558261"/>
              <a:gd name="connsiteY0" fmla="*/ 1 h 2700473"/>
              <a:gd name="connsiteX1" fmla="*/ 7932111 w 10558261"/>
              <a:gd name="connsiteY1" fmla="*/ 15240 h 2700473"/>
              <a:gd name="connsiteX2" fmla="*/ 10558261 w 10558261"/>
              <a:gd name="connsiteY2" fmla="*/ 2691846 h 2700473"/>
              <a:gd name="connsiteX3" fmla="*/ 9009 w 10558261"/>
              <a:gd name="connsiteY3" fmla="*/ 2700473 h 2700473"/>
              <a:gd name="connsiteX4" fmla="*/ 382 w 10558261"/>
              <a:gd name="connsiteY4" fmla="*/ 1 h 2700473"/>
              <a:gd name="connsiteX0" fmla="*/ 382 w 10558261"/>
              <a:gd name="connsiteY0" fmla="*/ 0 h 2700472"/>
              <a:gd name="connsiteX1" fmla="*/ 8158616 w 10558261"/>
              <a:gd name="connsiteY1" fmla="*/ 15239 h 2700472"/>
              <a:gd name="connsiteX2" fmla="*/ 10558261 w 10558261"/>
              <a:gd name="connsiteY2" fmla="*/ 2691845 h 2700472"/>
              <a:gd name="connsiteX3" fmla="*/ 9009 w 10558261"/>
              <a:gd name="connsiteY3" fmla="*/ 2700472 h 2700472"/>
              <a:gd name="connsiteX4" fmla="*/ 382 w 10558261"/>
              <a:gd name="connsiteY4" fmla="*/ 0 h 2700472"/>
              <a:gd name="connsiteX0" fmla="*/ 382 w 10558261"/>
              <a:gd name="connsiteY0" fmla="*/ 0 h 2700472"/>
              <a:gd name="connsiteX1" fmla="*/ 8108282 w 10558261"/>
              <a:gd name="connsiteY1" fmla="*/ 39105 h 2700472"/>
              <a:gd name="connsiteX2" fmla="*/ 10558261 w 10558261"/>
              <a:gd name="connsiteY2" fmla="*/ 2691845 h 2700472"/>
              <a:gd name="connsiteX3" fmla="*/ 9009 w 10558261"/>
              <a:gd name="connsiteY3" fmla="*/ 2700472 h 2700472"/>
              <a:gd name="connsiteX4" fmla="*/ 382 w 10558261"/>
              <a:gd name="connsiteY4" fmla="*/ 0 h 2700472"/>
              <a:gd name="connsiteX0" fmla="*/ 382 w 10558261"/>
              <a:gd name="connsiteY0" fmla="*/ 0 h 2700472"/>
              <a:gd name="connsiteX1" fmla="*/ 8083116 w 10558261"/>
              <a:gd name="connsiteY1" fmla="*/ 3125 h 2700472"/>
              <a:gd name="connsiteX2" fmla="*/ 10558261 w 10558261"/>
              <a:gd name="connsiteY2" fmla="*/ 2691845 h 2700472"/>
              <a:gd name="connsiteX3" fmla="*/ 9009 w 10558261"/>
              <a:gd name="connsiteY3" fmla="*/ 2700472 h 2700472"/>
              <a:gd name="connsiteX4" fmla="*/ 382 w 10558261"/>
              <a:gd name="connsiteY4" fmla="*/ 0 h 2700472"/>
              <a:gd name="connsiteX0" fmla="*/ 382 w 10558261"/>
              <a:gd name="connsiteY0" fmla="*/ 9696 h 2710168"/>
              <a:gd name="connsiteX1" fmla="*/ 8196368 w 10558261"/>
              <a:gd name="connsiteY1" fmla="*/ 0 h 2710168"/>
              <a:gd name="connsiteX2" fmla="*/ 10558261 w 10558261"/>
              <a:gd name="connsiteY2" fmla="*/ 2701541 h 2710168"/>
              <a:gd name="connsiteX3" fmla="*/ 9009 w 10558261"/>
              <a:gd name="connsiteY3" fmla="*/ 2710168 h 2710168"/>
              <a:gd name="connsiteX4" fmla="*/ 382 w 10558261"/>
              <a:gd name="connsiteY4" fmla="*/ 9696 h 2710168"/>
              <a:gd name="connsiteX0" fmla="*/ 28850 w 10586729"/>
              <a:gd name="connsiteY0" fmla="*/ 9696 h 2710168"/>
              <a:gd name="connsiteX1" fmla="*/ 8224836 w 10586729"/>
              <a:gd name="connsiteY1" fmla="*/ 0 h 2710168"/>
              <a:gd name="connsiteX2" fmla="*/ 10586729 w 10586729"/>
              <a:gd name="connsiteY2" fmla="*/ 2701541 h 2710168"/>
              <a:gd name="connsiteX3" fmla="*/ 0 w 10586729"/>
              <a:gd name="connsiteY3" fmla="*/ 2710168 h 2710168"/>
              <a:gd name="connsiteX4" fmla="*/ 28850 w 10586729"/>
              <a:gd name="connsiteY4" fmla="*/ 9696 h 2710168"/>
              <a:gd name="connsiteX0" fmla="*/ 28850 w 10586729"/>
              <a:gd name="connsiteY0" fmla="*/ 9696 h 2701541"/>
              <a:gd name="connsiteX1" fmla="*/ 8224836 w 10586729"/>
              <a:gd name="connsiteY1" fmla="*/ 0 h 2701541"/>
              <a:gd name="connsiteX2" fmla="*/ 10586729 w 10586729"/>
              <a:gd name="connsiteY2" fmla="*/ 2701541 h 2701541"/>
              <a:gd name="connsiteX3" fmla="*/ 0 w 10586729"/>
              <a:gd name="connsiteY3" fmla="*/ 2659242 h 2701541"/>
              <a:gd name="connsiteX4" fmla="*/ 28850 w 10586729"/>
              <a:gd name="connsiteY4" fmla="*/ 9696 h 2701541"/>
              <a:gd name="connsiteX0" fmla="*/ 16357 w 10586729"/>
              <a:gd name="connsiteY0" fmla="*/ 35158 h 2701541"/>
              <a:gd name="connsiteX1" fmla="*/ 8224836 w 10586729"/>
              <a:gd name="connsiteY1" fmla="*/ 0 h 2701541"/>
              <a:gd name="connsiteX2" fmla="*/ 10586729 w 10586729"/>
              <a:gd name="connsiteY2" fmla="*/ 2701541 h 2701541"/>
              <a:gd name="connsiteX3" fmla="*/ 0 w 10586729"/>
              <a:gd name="connsiteY3" fmla="*/ 2659242 h 2701541"/>
              <a:gd name="connsiteX4" fmla="*/ 16357 w 10586729"/>
              <a:gd name="connsiteY4" fmla="*/ 35158 h 2701541"/>
              <a:gd name="connsiteX0" fmla="*/ 383 w 10570755"/>
              <a:gd name="connsiteY0" fmla="*/ 35158 h 2701541"/>
              <a:gd name="connsiteX1" fmla="*/ 8208862 w 10570755"/>
              <a:gd name="connsiteY1" fmla="*/ 0 h 2701541"/>
              <a:gd name="connsiteX2" fmla="*/ 10570755 w 10570755"/>
              <a:gd name="connsiteY2" fmla="*/ 2701541 h 2701541"/>
              <a:gd name="connsiteX3" fmla="*/ 9010 w 10570755"/>
              <a:gd name="connsiteY3" fmla="*/ 2697436 h 2701541"/>
              <a:gd name="connsiteX4" fmla="*/ 383 w 10570755"/>
              <a:gd name="connsiteY4" fmla="*/ 35158 h 2701541"/>
              <a:gd name="connsiteX0" fmla="*/ 16359 w 10561746"/>
              <a:gd name="connsiteY0" fmla="*/ 22428 h 2701541"/>
              <a:gd name="connsiteX1" fmla="*/ 8199853 w 10561746"/>
              <a:gd name="connsiteY1" fmla="*/ 0 h 2701541"/>
              <a:gd name="connsiteX2" fmla="*/ 10561746 w 10561746"/>
              <a:gd name="connsiteY2" fmla="*/ 2701541 h 2701541"/>
              <a:gd name="connsiteX3" fmla="*/ 1 w 10561746"/>
              <a:gd name="connsiteY3" fmla="*/ 2697436 h 2701541"/>
              <a:gd name="connsiteX4" fmla="*/ 16359 w 10561746"/>
              <a:gd name="connsiteY4" fmla="*/ 22428 h 2701541"/>
              <a:gd name="connsiteX0" fmla="*/ 3866 w 10561745"/>
              <a:gd name="connsiteY0" fmla="*/ 9696 h 2701541"/>
              <a:gd name="connsiteX1" fmla="*/ 8199852 w 10561745"/>
              <a:gd name="connsiteY1" fmla="*/ 0 h 2701541"/>
              <a:gd name="connsiteX2" fmla="*/ 10561745 w 10561745"/>
              <a:gd name="connsiteY2" fmla="*/ 2701541 h 2701541"/>
              <a:gd name="connsiteX3" fmla="*/ 0 w 10561745"/>
              <a:gd name="connsiteY3" fmla="*/ 2697436 h 2701541"/>
              <a:gd name="connsiteX4" fmla="*/ 3866 w 10561745"/>
              <a:gd name="connsiteY4" fmla="*/ 9696 h 2701541"/>
              <a:gd name="connsiteX0" fmla="*/ 3866 w 10561745"/>
              <a:gd name="connsiteY0" fmla="*/ 22426 h 2714271"/>
              <a:gd name="connsiteX1" fmla="*/ 8162375 w 10561745"/>
              <a:gd name="connsiteY1" fmla="*/ 0 h 2714271"/>
              <a:gd name="connsiteX2" fmla="*/ 10561745 w 10561745"/>
              <a:gd name="connsiteY2" fmla="*/ 2714271 h 2714271"/>
              <a:gd name="connsiteX3" fmla="*/ 0 w 10561745"/>
              <a:gd name="connsiteY3" fmla="*/ 2710166 h 2714271"/>
              <a:gd name="connsiteX4" fmla="*/ 3866 w 10561745"/>
              <a:gd name="connsiteY4" fmla="*/ 22426 h 2714271"/>
              <a:gd name="connsiteX0" fmla="*/ 16359 w 10574238"/>
              <a:gd name="connsiteY0" fmla="*/ 22426 h 2714271"/>
              <a:gd name="connsiteX1" fmla="*/ 8174868 w 10574238"/>
              <a:gd name="connsiteY1" fmla="*/ 0 h 2714271"/>
              <a:gd name="connsiteX2" fmla="*/ 10574238 w 10574238"/>
              <a:gd name="connsiteY2" fmla="*/ 2714271 h 2714271"/>
              <a:gd name="connsiteX3" fmla="*/ 0 w 10574238"/>
              <a:gd name="connsiteY3" fmla="*/ 2697435 h 2714271"/>
              <a:gd name="connsiteX4" fmla="*/ 16359 w 10574238"/>
              <a:gd name="connsiteY4" fmla="*/ 22426 h 2714271"/>
              <a:gd name="connsiteX0" fmla="*/ 16359 w 10574238"/>
              <a:gd name="connsiteY0" fmla="*/ 0 h 2691845"/>
              <a:gd name="connsiteX1" fmla="*/ 8336516 w 10574238"/>
              <a:gd name="connsiteY1" fmla="*/ 4738 h 2691845"/>
              <a:gd name="connsiteX2" fmla="*/ 10574238 w 10574238"/>
              <a:gd name="connsiteY2" fmla="*/ 2691845 h 2691845"/>
              <a:gd name="connsiteX3" fmla="*/ 0 w 10574238"/>
              <a:gd name="connsiteY3" fmla="*/ 2675009 h 2691845"/>
              <a:gd name="connsiteX4" fmla="*/ 16359 w 10574238"/>
              <a:gd name="connsiteY4" fmla="*/ 0 h 2691845"/>
              <a:gd name="connsiteX0" fmla="*/ 386 w 10558265"/>
              <a:gd name="connsiteY0" fmla="*/ 0 h 2715755"/>
              <a:gd name="connsiteX1" fmla="*/ 8320543 w 10558265"/>
              <a:gd name="connsiteY1" fmla="*/ 4738 h 2715755"/>
              <a:gd name="connsiteX2" fmla="*/ 10558265 w 10558265"/>
              <a:gd name="connsiteY2" fmla="*/ 2691845 h 2715755"/>
              <a:gd name="connsiteX3" fmla="*/ 8896 w 10558265"/>
              <a:gd name="connsiteY3" fmla="*/ 2715755 h 2715755"/>
              <a:gd name="connsiteX4" fmla="*/ 386 w 10558265"/>
              <a:gd name="connsiteY4" fmla="*/ 0 h 271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265" h="2715755">
                <a:moveTo>
                  <a:pt x="386" y="0"/>
                </a:moveTo>
                <a:lnTo>
                  <a:pt x="8320543" y="4738"/>
                </a:lnTo>
                <a:lnTo>
                  <a:pt x="10558265" y="2691845"/>
                </a:lnTo>
                <a:lnTo>
                  <a:pt x="8896" y="2715755"/>
                </a:lnTo>
                <a:cubicBezTo>
                  <a:pt x="11771" y="1815598"/>
                  <a:pt x="-2489" y="900157"/>
                  <a:pt x="3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144;p9"/>
          <p:cNvGrpSpPr/>
          <p:nvPr userDrawn="1"/>
        </p:nvGrpSpPr>
        <p:grpSpPr>
          <a:xfrm>
            <a:off x="6373873" y="4194085"/>
            <a:ext cx="2788637" cy="1080003"/>
            <a:chOff x="5183701" y="4440972"/>
            <a:chExt cx="2992390" cy="810002"/>
          </a:xfrm>
        </p:grpSpPr>
        <p:sp>
          <p:nvSpPr>
            <p:cNvPr id="26" name="Google Shape;145;p9"/>
            <p:cNvSpPr/>
            <p:nvPr/>
          </p:nvSpPr>
          <p:spPr>
            <a:xfrm rot="10800000">
              <a:off x="5183701" y="5039164"/>
              <a:ext cx="695347" cy="117960"/>
            </a:xfrm>
            <a:prstGeom prst="triangle">
              <a:avLst>
                <a:gd name="adj" fmla="val 32425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ndara"/>
                <a:ea typeface="+mn-ea"/>
              </a:endParaRPr>
            </a:p>
          </p:txBody>
        </p:sp>
        <p:grpSp>
          <p:nvGrpSpPr>
            <p:cNvPr id="27" name="Google Shape;146;p9"/>
            <p:cNvGrpSpPr/>
            <p:nvPr/>
          </p:nvGrpSpPr>
          <p:grpSpPr>
            <a:xfrm flipH="1">
              <a:off x="5396115" y="4440972"/>
              <a:ext cx="2779976" cy="810002"/>
              <a:chOff x="283759" y="249628"/>
              <a:chExt cx="7041480" cy="2052195"/>
            </a:xfrm>
          </p:grpSpPr>
          <p:sp>
            <p:nvSpPr>
              <p:cNvPr id="31" name="Google Shape;147;p9"/>
              <p:cNvSpPr/>
              <p:nvPr/>
            </p:nvSpPr>
            <p:spPr>
              <a:xfrm>
                <a:off x="283759" y="249634"/>
                <a:ext cx="4461342" cy="205218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32" name="Google Shape;148;p9"/>
              <p:cNvSpPr/>
              <p:nvPr/>
            </p:nvSpPr>
            <p:spPr>
              <a:xfrm>
                <a:off x="4732180" y="249628"/>
                <a:ext cx="2593059" cy="205219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  <p:grpSp>
          <p:nvGrpSpPr>
            <p:cNvPr id="28" name="Google Shape;149;p9"/>
            <p:cNvGrpSpPr/>
            <p:nvPr/>
          </p:nvGrpSpPr>
          <p:grpSpPr>
            <a:xfrm flipH="1">
              <a:off x="5202941" y="4633505"/>
              <a:ext cx="2967803" cy="405541"/>
              <a:chOff x="-8018415" y="256250"/>
              <a:chExt cx="16561410" cy="2263057"/>
            </a:xfrm>
          </p:grpSpPr>
          <p:sp>
            <p:nvSpPr>
              <p:cNvPr id="29" name="Google Shape;150;p9"/>
              <p:cNvSpPr/>
              <p:nvPr/>
            </p:nvSpPr>
            <p:spPr>
              <a:xfrm>
                <a:off x="-8018415" y="259263"/>
                <a:ext cx="13580993" cy="22600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30" name="Google Shape;151;p9"/>
              <p:cNvSpPr/>
              <p:nvPr/>
            </p:nvSpPr>
            <p:spPr>
              <a:xfrm>
                <a:off x="5551284" y="256250"/>
                <a:ext cx="2991711" cy="2263057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</p:grpSp>
      <p:grpSp>
        <p:nvGrpSpPr>
          <p:cNvPr id="48" name="Google Shape;144;p9"/>
          <p:cNvGrpSpPr/>
          <p:nvPr userDrawn="1"/>
        </p:nvGrpSpPr>
        <p:grpSpPr>
          <a:xfrm>
            <a:off x="6372200" y="5786311"/>
            <a:ext cx="2788637" cy="1080003"/>
            <a:chOff x="5183701" y="4440972"/>
            <a:chExt cx="2992390" cy="810002"/>
          </a:xfrm>
        </p:grpSpPr>
        <p:sp>
          <p:nvSpPr>
            <p:cNvPr id="49" name="Google Shape;145;p9"/>
            <p:cNvSpPr/>
            <p:nvPr/>
          </p:nvSpPr>
          <p:spPr>
            <a:xfrm rot="10800000">
              <a:off x="5183701" y="5032814"/>
              <a:ext cx="695347" cy="117960"/>
            </a:xfrm>
            <a:prstGeom prst="triangle">
              <a:avLst>
                <a:gd name="adj" fmla="val 32425"/>
              </a:avLst>
            </a:prstGeom>
            <a:solidFill>
              <a:srgbClr val="FF7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ndara"/>
                <a:ea typeface="+mn-ea"/>
              </a:endParaRPr>
            </a:p>
          </p:txBody>
        </p:sp>
        <p:grpSp>
          <p:nvGrpSpPr>
            <p:cNvPr id="50" name="Google Shape;146;p9"/>
            <p:cNvGrpSpPr/>
            <p:nvPr/>
          </p:nvGrpSpPr>
          <p:grpSpPr>
            <a:xfrm flipH="1">
              <a:off x="5396115" y="4440972"/>
              <a:ext cx="2779976" cy="810002"/>
              <a:chOff x="283759" y="249628"/>
              <a:chExt cx="7041480" cy="2052195"/>
            </a:xfrm>
          </p:grpSpPr>
          <p:sp>
            <p:nvSpPr>
              <p:cNvPr id="54" name="Google Shape;147;p9"/>
              <p:cNvSpPr/>
              <p:nvPr/>
            </p:nvSpPr>
            <p:spPr>
              <a:xfrm>
                <a:off x="283759" y="249634"/>
                <a:ext cx="4461342" cy="205218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55" name="Google Shape;148;p9"/>
              <p:cNvSpPr/>
              <p:nvPr/>
            </p:nvSpPr>
            <p:spPr>
              <a:xfrm>
                <a:off x="4732180" y="249628"/>
                <a:ext cx="2593059" cy="205219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  <p:grpSp>
          <p:nvGrpSpPr>
            <p:cNvPr id="51" name="Google Shape;149;p9"/>
            <p:cNvGrpSpPr/>
            <p:nvPr/>
          </p:nvGrpSpPr>
          <p:grpSpPr>
            <a:xfrm flipH="1">
              <a:off x="5202941" y="4633505"/>
              <a:ext cx="2967803" cy="405541"/>
              <a:chOff x="-8018415" y="256250"/>
              <a:chExt cx="16561411" cy="2263057"/>
            </a:xfrm>
          </p:grpSpPr>
          <p:sp>
            <p:nvSpPr>
              <p:cNvPr id="52" name="Google Shape;150;p9"/>
              <p:cNvSpPr/>
              <p:nvPr/>
            </p:nvSpPr>
            <p:spPr>
              <a:xfrm>
                <a:off x="-8018415" y="259263"/>
                <a:ext cx="13580994" cy="22600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53" name="Google Shape;151;p9"/>
              <p:cNvSpPr/>
              <p:nvPr/>
            </p:nvSpPr>
            <p:spPr>
              <a:xfrm>
                <a:off x="5551285" y="256250"/>
                <a:ext cx="2991711" cy="2263057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</p:grpSp>
      <p:cxnSp>
        <p:nvCxnSpPr>
          <p:cNvPr id="33" name="Прямая соединительная линия 32"/>
          <p:cNvCxnSpPr/>
          <p:nvPr userDrawn="1"/>
        </p:nvCxnSpPr>
        <p:spPr>
          <a:xfrm>
            <a:off x="0" y="3924055"/>
            <a:ext cx="7056000" cy="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 userDrawn="1"/>
        </p:nvCxnSpPr>
        <p:spPr>
          <a:xfrm>
            <a:off x="13580" y="5471159"/>
            <a:ext cx="5616000" cy="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834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56"/>
            <a:ext cx="7072431" cy="1769753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5963633"/>
            <a:ext cx="2202831" cy="894393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ndara"/>
                <a:ea typeface="+mn-ea"/>
              </a:endParaRPr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41692" y="523433"/>
            <a:ext cx="6050488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733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‹#›</a:t>
            </a:fld>
            <a:endParaRPr lang="en" sz="2400" dirty="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22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40" y="5963633"/>
            <a:ext cx="6686825" cy="894393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ndara"/>
                <a:ea typeface="+mn-ea"/>
              </a:endParaRPr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2"/>
                <a:ext cx="35593572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6182000"/>
            <a:ext cx="6004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spcBef>
                <a:spcPts val="0"/>
              </a:spcBef>
              <a:spcAft>
                <a:spcPts val="0"/>
              </a:spcAft>
              <a:buSzPts val="1300"/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defTabSz="1219170"/>
              <a:t>‹#›</a:t>
            </a:fld>
            <a:endParaRPr lang="en" sz="2400" dirty="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1"/>
            <a:ext cx="2202831" cy="596685"/>
            <a:chOff x="5575242" y="4696003"/>
            <a:chExt cx="2202830" cy="447514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97599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ndara"/>
                <a:ea typeface="+mn-ea"/>
              </a:endParaRPr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729820"/>
              <a:ext cx="2040837" cy="413697"/>
              <a:chOff x="1297954" y="981450"/>
              <a:chExt cx="5169293" cy="104813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981455"/>
                <a:ext cx="3476699" cy="10481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6" y="981450"/>
                <a:ext cx="1699501" cy="104812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96003"/>
              <a:ext cx="2199863" cy="304563"/>
              <a:chOff x="-5827153" y="604991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605058"/>
                <a:ext cx="1061220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9" y="604991"/>
                <a:ext cx="1699497" cy="1699502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8028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1"/>
            <a:ext cx="2202831" cy="894393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ndara"/>
                <a:ea typeface="+mn-ea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5963633"/>
            <a:ext cx="2202831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ndara"/>
                <a:ea typeface="+mn-ea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‹#›</a:t>
            </a:fld>
            <a:endParaRPr lang="en" sz="240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08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0" y="-5"/>
            <a:ext cx="3995936" cy="894396"/>
            <a:chOff x="5575242" y="4472723"/>
            <a:chExt cx="3995936" cy="670797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ndara"/>
                <a:ea typeface="+mn-ea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3836328" cy="670797"/>
              <a:chOff x="-3249896" y="330075"/>
              <a:chExt cx="9717143" cy="1699511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3249896" y="330085"/>
                <a:ext cx="8024552" cy="16995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3633437" cy="304567"/>
              <a:chOff x="-13827007" y="330075"/>
              <a:chExt cx="20275873" cy="1699591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13827007" y="330164"/>
                <a:ext cx="18612056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5963633"/>
            <a:ext cx="2202831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ndara"/>
                <a:ea typeface="+mn-ea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‹#›</a:t>
            </a:fld>
            <a:endParaRPr lang="en" sz="240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9" name="Google Shape;170;p10"/>
          <p:cNvSpPr/>
          <p:nvPr userDrawn="1"/>
        </p:nvSpPr>
        <p:spPr>
          <a:xfrm flipH="1">
            <a:off x="54982" y="254402"/>
            <a:ext cx="304551" cy="4060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ndara"/>
              <a:ea typeface="+mn-ea"/>
            </a:endParaRPr>
          </a:p>
        </p:txBody>
      </p:sp>
      <p:sp>
        <p:nvSpPr>
          <p:cNvPr id="20" name="Google Shape;141;p8"/>
          <p:cNvSpPr txBox="1">
            <a:spLocks noGrp="1"/>
          </p:cNvSpPr>
          <p:nvPr>
            <p:ph type="title"/>
          </p:nvPr>
        </p:nvSpPr>
        <p:spPr>
          <a:xfrm>
            <a:off x="329930" y="233360"/>
            <a:ext cx="3271807" cy="459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92348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0" y="-5"/>
            <a:ext cx="3995936" cy="894396"/>
            <a:chOff x="5575242" y="4472723"/>
            <a:chExt cx="3995936" cy="670797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ndara"/>
                <a:ea typeface="+mn-ea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3836328" cy="670797"/>
              <a:chOff x="-3249896" y="330075"/>
              <a:chExt cx="9717143" cy="1699511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3249896" y="330085"/>
                <a:ext cx="8024552" cy="16995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3633437" cy="304567"/>
              <a:chOff x="-13827007" y="330075"/>
              <a:chExt cx="20275873" cy="1699591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13827007" y="330164"/>
                <a:ext cx="18612056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8316417" y="5963633"/>
            <a:ext cx="830571" cy="894391"/>
            <a:chOff x="6974234" y="4472723"/>
            <a:chExt cx="830571" cy="670793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6974234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ndara"/>
                <a:ea typeface="+mn-ea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 flipH="1">
              <a:off x="7133842" y="4472723"/>
              <a:ext cx="670963" cy="670793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ndara"/>
                <a:ea typeface="+mn-ea"/>
              </a:endParaRPr>
            </a:p>
          </p:txBody>
        </p:sp>
        <p:grpSp>
          <p:nvGrpSpPr>
            <p:cNvPr id="176" name="Google Shape;176;p10"/>
            <p:cNvGrpSpPr/>
            <p:nvPr/>
          </p:nvGrpSpPr>
          <p:grpSpPr>
            <a:xfrm flipH="1">
              <a:off x="6977201" y="4646738"/>
              <a:ext cx="827604" cy="304563"/>
              <a:chOff x="-5976328" y="330075"/>
              <a:chExt cx="4618324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976328" y="330142"/>
                <a:ext cx="2954508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-3057501" y="330075"/>
                <a:ext cx="1699497" cy="1699502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8575031" y="6182000"/>
            <a:ext cx="500952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‹#›</a:t>
            </a:fld>
            <a:endParaRPr lang="en" sz="240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9" name="Google Shape;170;p10"/>
          <p:cNvSpPr/>
          <p:nvPr userDrawn="1"/>
        </p:nvSpPr>
        <p:spPr>
          <a:xfrm flipH="1">
            <a:off x="54982" y="254402"/>
            <a:ext cx="304551" cy="4060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ndara"/>
              <a:ea typeface="+mn-ea"/>
            </a:endParaRPr>
          </a:p>
        </p:txBody>
      </p:sp>
      <p:sp>
        <p:nvSpPr>
          <p:cNvPr id="20" name="Google Shape;141;p8"/>
          <p:cNvSpPr txBox="1">
            <a:spLocks noGrp="1"/>
          </p:cNvSpPr>
          <p:nvPr>
            <p:ph type="title"/>
          </p:nvPr>
        </p:nvSpPr>
        <p:spPr>
          <a:xfrm>
            <a:off x="329930" y="233360"/>
            <a:ext cx="3271807" cy="459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3935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 userDrawn="1"/>
        </p:nvSpPr>
        <p:spPr>
          <a:xfrm>
            <a:off x="-4525" y="312619"/>
            <a:ext cx="7954945" cy="3849552"/>
          </a:xfrm>
          <a:custGeom>
            <a:avLst/>
            <a:gdLst>
              <a:gd name="connsiteX0" fmla="*/ 0 w 889200"/>
              <a:gd name="connsiteY0" fmla="*/ 296400 h 296400"/>
              <a:gd name="connsiteX1" fmla="*/ 288323 w 889200"/>
              <a:gd name="connsiteY1" fmla="*/ 0 h 296400"/>
              <a:gd name="connsiteX2" fmla="*/ 889200 w 889200"/>
              <a:gd name="connsiteY2" fmla="*/ 296400 h 296400"/>
              <a:gd name="connsiteX3" fmla="*/ 0 w 889200"/>
              <a:gd name="connsiteY3" fmla="*/ 296400 h 296400"/>
              <a:gd name="connsiteX0" fmla="*/ 0 w 889200"/>
              <a:gd name="connsiteY0" fmla="*/ 283611 h 283611"/>
              <a:gd name="connsiteX1" fmla="*/ 249956 w 889200"/>
              <a:gd name="connsiteY1" fmla="*/ 0 h 283611"/>
              <a:gd name="connsiteX2" fmla="*/ 889200 w 889200"/>
              <a:gd name="connsiteY2" fmla="*/ 283611 h 283611"/>
              <a:gd name="connsiteX3" fmla="*/ 0 w 889200"/>
              <a:gd name="connsiteY3" fmla="*/ 283611 h 283611"/>
              <a:gd name="connsiteX0" fmla="*/ 7033272 w 7922472"/>
              <a:gd name="connsiteY0" fmla="*/ 3161094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7033272 w 7922472"/>
              <a:gd name="connsiteY3" fmla="*/ 3161094 h 3161094"/>
              <a:gd name="connsiteX0" fmla="*/ 12215 w 7922472"/>
              <a:gd name="connsiteY0" fmla="*/ 3154700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12215 w 7922472"/>
              <a:gd name="connsiteY3" fmla="*/ 3154700 h 3161094"/>
              <a:gd name="connsiteX0" fmla="*/ 706 w 7930065"/>
              <a:gd name="connsiteY0" fmla="*/ 3154700 h 3161094"/>
              <a:gd name="connsiteX1" fmla="*/ 7593 w 7930065"/>
              <a:gd name="connsiteY1" fmla="*/ 0 h 3161094"/>
              <a:gd name="connsiteX2" fmla="*/ 7930065 w 7930065"/>
              <a:gd name="connsiteY2" fmla="*/ 3161094 h 3161094"/>
              <a:gd name="connsiteX3" fmla="*/ 706 w 7930065"/>
              <a:gd name="connsiteY3" fmla="*/ 3154700 h 3161094"/>
              <a:gd name="connsiteX0" fmla="*/ 1161 w 7930520"/>
              <a:gd name="connsiteY0" fmla="*/ 3161491 h 3167885"/>
              <a:gd name="connsiteX1" fmla="*/ 1286 w 7930520"/>
              <a:gd name="connsiteY1" fmla="*/ 0 h 3167885"/>
              <a:gd name="connsiteX2" fmla="*/ 7930520 w 7930520"/>
              <a:gd name="connsiteY2" fmla="*/ 3167885 h 3167885"/>
              <a:gd name="connsiteX3" fmla="*/ 1161 w 7930520"/>
              <a:gd name="connsiteY3" fmla="*/ 3161491 h 3167885"/>
              <a:gd name="connsiteX0" fmla="*/ 1161 w 7930520"/>
              <a:gd name="connsiteY0" fmla="*/ 3147911 h 3154305"/>
              <a:gd name="connsiteX1" fmla="*/ 1286 w 7930520"/>
              <a:gd name="connsiteY1" fmla="*/ 0 h 3154305"/>
              <a:gd name="connsiteX2" fmla="*/ 7930520 w 7930520"/>
              <a:gd name="connsiteY2" fmla="*/ 3154305 h 3154305"/>
              <a:gd name="connsiteX3" fmla="*/ 1161 w 7930520"/>
              <a:gd name="connsiteY3" fmla="*/ 3147911 h 3154305"/>
              <a:gd name="connsiteX0" fmla="*/ 1161 w 7916998"/>
              <a:gd name="connsiteY0" fmla="*/ 3147911 h 3147911"/>
              <a:gd name="connsiteX1" fmla="*/ 1286 w 7916998"/>
              <a:gd name="connsiteY1" fmla="*/ 0 h 3147911"/>
              <a:gd name="connsiteX2" fmla="*/ 7916998 w 7916998"/>
              <a:gd name="connsiteY2" fmla="*/ 3147515 h 3147911"/>
              <a:gd name="connsiteX3" fmla="*/ 1161 w 7916998"/>
              <a:gd name="connsiteY3" fmla="*/ 3147911 h 3147911"/>
              <a:gd name="connsiteX0" fmla="*/ 1653 w 7917490"/>
              <a:gd name="connsiteY0" fmla="*/ 2887164 h 2887164"/>
              <a:gd name="connsiteX1" fmla="*/ 0 w 7917490"/>
              <a:gd name="connsiteY1" fmla="*/ 0 h 2887164"/>
              <a:gd name="connsiteX2" fmla="*/ 7917490 w 7917490"/>
              <a:gd name="connsiteY2" fmla="*/ 2886768 h 2887164"/>
              <a:gd name="connsiteX3" fmla="*/ 1653 w 7917490"/>
              <a:gd name="connsiteY3" fmla="*/ 2887164 h 2887164"/>
              <a:gd name="connsiteX0" fmla="*/ 5210 w 7921047"/>
              <a:gd name="connsiteY0" fmla="*/ 2887164 h 2887164"/>
              <a:gd name="connsiteX1" fmla="*/ 0 w 7921047"/>
              <a:gd name="connsiteY1" fmla="*/ 0 h 2887164"/>
              <a:gd name="connsiteX2" fmla="*/ 7921047 w 7921047"/>
              <a:gd name="connsiteY2" fmla="*/ 2886768 h 2887164"/>
              <a:gd name="connsiteX3" fmla="*/ 5210 w 7921047"/>
              <a:gd name="connsiteY3" fmla="*/ 2887164 h 288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1047" h="2887164">
                <a:moveTo>
                  <a:pt x="5210" y="2887164"/>
                </a:moveTo>
                <a:cubicBezTo>
                  <a:pt x="1138" y="1835597"/>
                  <a:pt x="4072" y="1051567"/>
                  <a:pt x="0" y="0"/>
                </a:cubicBezTo>
                <a:lnTo>
                  <a:pt x="7921047" y="2886768"/>
                </a:lnTo>
                <a:lnTo>
                  <a:pt x="5210" y="288716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4000">
                <a:schemeClr val="bg1"/>
              </a:gs>
              <a:gs pos="79000">
                <a:schemeClr val="accent5"/>
              </a:gs>
              <a:gs pos="79000">
                <a:schemeClr val="accent3"/>
              </a:gs>
              <a:gs pos="64000">
                <a:schemeClr val="accent5"/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5" name="그림 개체 틀 16">
            <a:extLst>
              <a:ext uri="{FF2B5EF4-FFF2-40B4-BE49-F238E27FC236}">
                <a16:creationId xmlns="" xmlns:a16="http://schemas.microsoft.com/office/drawing/2014/main" id="{07163F96-C234-481E-88AF-E4A1C0E9A1DC}"/>
              </a:ext>
            </a:extLst>
          </p:cNvPr>
          <p:cNvSpPr txBox="1">
            <a:spLocks/>
          </p:cNvSpPr>
          <p:nvPr userDrawn="1"/>
        </p:nvSpPr>
        <p:spPr>
          <a:xfrm>
            <a:off x="1694981" y="4"/>
            <a:ext cx="7448537" cy="6841057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6949524 w 8396198"/>
              <a:gd name="connsiteY5" fmla="*/ 1907550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7502757 w 8396198"/>
              <a:gd name="connsiteY10" fmla="*/ 0 h 6460303"/>
              <a:gd name="connsiteX11" fmla="*/ 6516179 w 8396198"/>
              <a:gd name="connsiteY11" fmla="*/ 0 h 6460303"/>
              <a:gd name="connsiteX12" fmla="*/ 7411525 w 8396198"/>
              <a:gd name="connsiteY12" fmla="*/ 0 h 6460303"/>
              <a:gd name="connsiteX13" fmla="*/ 2805577 w 8396198"/>
              <a:gd name="connsiteY13" fmla="*/ 6066627 h 6460303"/>
              <a:gd name="connsiteX14" fmla="*/ 2305992 w 8396198"/>
              <a:gd name="connsiteY14" fmla="*/ 6135001 h 6460303"/>
              <a:gd name="connsiteX15" fmla="*/ 2305993 w 8396198"/>
              <a:gd name="connsiteY15" fmla="*/ 6135001 h 6460303"/>
              <a:gd name="connsiteX16" fmla="*/ 2237619 w 8396198"/>
              <a:gd name="connsiteY16" fmla="*/ 5635416 h 6460303"/>
              <a:gd name="connsiteX17" fmla="*/ 6516179 w 8396198"/>
              <a:gd name="connsiteY17" fmla="*/ 0 h 6460303"/>
              <a:gd name="connsiteX18" fmla="*/ 5529597 w 8396198"/>
              <a:gd name="connsiteY18" fmla="*/ 0 h 6460303"/>
              <a:gd name="connsiteX19" fmla="*/ 6424943 w 8396198"/>
              <a:gd name="connsiteY19" fmla="*/ 0 h 6460303"/>
              <a:gd name="connsiteX20" fmla="*/ 2484768 w 8396198"/>
              <a:gd name="connsiteY20" fmla="*/ 5189719 h 6460303"/>
              <a:gd name="connsiteX21" fmla="*/ 2046796 w 8396198"/>
              <a:gd name="connsiteY21" fmla="*/ 5295775 h 6460303"/>
              <a:gd name="connsiteX22" fmla="*/ 1985184 w 8396198"/>
              <a:gd name="connsiteY22" fmla="*/ 5258093 h 6460303"/>
              <a:gd name="connsiteX23" fmla="*/ 1932333 w 8396198"/>
              <a:gd name="connsiteY23" fmla="*/ 5208872 h 6460303"/>
              <a:gd name="connsiteX24" fmla="*/ 1916810 w 8396198"/>
              <a:gd name="connsiteY24" fmla="*/ 4758508 h 6460303"/>
              <a:gd name="connsiteX25" fmla="*/ 5529597 w 8396198"/>
              <a:gd name="connsiteY25" fmla="*/ 0 h 6460303"/>
              <a:gd name="connsiteX26" fmla="*/ 4543018 w 8396198"/>
              <a:gd name="connsiteY26" fmla="*/ 0 h 6460303"/>
              <a:gd name="connsiteX27" fmla="*/ 5438364 w 8396198"/>
              <a:gd name="connsiteY27" fmla="*/ 0 h 6460303"/>
              <a:gd name="connsiteX28" fmla="*/ 640552 w 8396198"/>
              <a:gd name="connsiteY28" fmla="*/ 6319336 h 6460303"/>
              <a:gd name="connsiteX29" fmla="*/ 140967 w 8396198"/>
              <a:gd name="connsiteY29" fmla="*/ 6387711 h 6460303"/>
              <a:gd name="connsiteX30" fmla="*/ 140968 w 8396198"/>
              <a:gd name="connsiteY30" fmla="*/ 6387711 h 6460303"/>
              <a:gd name="connsiteX31" fmla="*/ 72594 w 8396198"/>
              <a:gd name="connsiteY31" fmla="*/ 5888126 h 6460303"/>
              <a:gd name="connsiteX32" fmla="*/ 4543018 w 8396198"/>
              <a:gd name="connsiteY32" fmla="*/ 0 h 6460303"/>
              <a:gd name="connsiteX33" fmla="*/ 3556436 w 8396198"/>
              <a:gd name="connsiteY33" fmla="*/ 0 h 6460303"/>
              <a:gd name="connsiteX34" fmla="*/ 4451782 w 8396198"/>
              <a:gd name="connsiteY34" fmla="*/ 0 h 6460303"/>
              <a:gd name="connsiteX35" fmla="*/ 711634 w 8396198"/>
              <a:gd name="connsiteY35" fmla="*/ 4926258 h 6460303"/>
              <a:gd name="connsiteX36" fmla="*/ 212049 w 8396198"/>
              <a:gd name="connsiteY36" fmla="*/ 4994633 h 6460303"/>
              <a:gd name="connsiteX37" fmla="*/ 212050 w 8396198"/>
              <a:gd name="connsiteY37" fmla="*/ 4994633 h 6460303"/>
              <a:gd name="connsiteX38" fmla="*/ 143675 w 8396198"/>
              <a:gd name="connsiteY38" fmla="*/ 4495047 h 6460303"/>
              <a:gd name="connsiteX39" fmla="*/ 3556436 w 8396198"/>
              <a:gd name="connsiteY39" fmla="*/ 0 h 6460303"/>
              <a:gd name="connsiteX40" fmla="*/ 2569856 w 8396198"/>
              <a:gd name="connsiteY40" fmla="*/ 0 h 6460303"/>
              <a:gd name="connsiteX41" fmla="*/ 3465201 w 8396198"/>
              <a:gd name="connsiteY41" fmla="*/ 0 h 6460303"/>
              <a:gd name="connsiteX42" fmla="*/ 1054005 w 8396198"/>
              <a:gd name="connsiteY42" fmla="*/ 3175856 h 6460303"/>
              <a:gd name="connsiteX43" fmla="*/ 554420 w 8396198"/>
              <a:gd name="connsiteY43" fmla="*/ 3244231 h 6460303"/>
              <a:gd name="connsiteX44" fmla="*/ 554421 w 8396198"/>
              <a:gd name="connsiteY44" fmla="*/ 3244231 h 6460303"/>
              <a:gd name="connsiteX45" fmla="*/ 486047 w 8396198"/>
              <a:gd name="connsiteY45" fmla="*/ 2744646 h 6460303"/>
              <a:gd name="connsiteX46" fmla="*/ 2569856 w 8396198"/>
              <a:gd name="connsiteY46" fmla="*/ 0 h 6460303"/>
              <a:gd name="connsiteX47" fmla="*/ 1583274 w 8396198"/>
              <a:gd name="connsiteY47" fmla="*/ 0 h 6460303"/>
              <a:gd name="connsiteX48" fmla="*/ 2478619 w 8396198"/>
              <a:gd name="connsiteY48" fmla="*/ 0 h 6460303"/>
              <a:gd name="connsiteX49" fmla="*/ 935829 w 8396198"/>
              <a:gd name="connsiteY49" fmla="*/ 2032053 h 6460303"/>
              <a:gd name="connsiteX50" fmla="*/ 436245 w 8396198"/>
              <a:gd name="connsiteY50" fmla="*/ 2100428 h 6460303"/>
              <a:gd name="connsiteX51" fmla="*/ 436245 w 8396198"/>
              <a:gd name="connsiteY51" fmla="*/ 2100427 h 6460303"/>
              <a:gd name="connsiteX52" fmla="*/ 367872 w 8396198"/>
              <a:gd name="connsiteY52" fmla="*/ 1600843 h 6460303"/>
              <a:gd name="connsiteX53" fmla="*/ 1583274 w 8396198"/>
              <a:gd name="connsiteY53" fmla="*/ 0 h 6460303"/>
              <a:gd name="connsiteX54" fmla="*/ 596693 w 8396198"/>
              <a:gd name="connsiteY54" fmla="*/ 0 h 6460303"/>
              <a:gd name="connsiteX55" fmla="*/ 1492038 w 8396198"/>
              <a:gd name="connsiteY55" fmla="*/ 0 h 6460303"/>
              <a:gd name="connsiteX56" fmla="*/ 850966 w 8396198"/>
              <a:gd name="connsiteY56" fmla="*/ 844373 h 6460303"/>
              <a:gd name="connsiteX57" fmla="*/ 351382 w 8396198"/>
              <a:gd name="connsiteY57" fmla="*/ 912748 h 6460303"/>
              <a:gd name="connsiteX58" fmla="*/ 351383 w 8396198"/>
              <a:gd name="connsiteY58" fmla="*/ 912748 h 6460303"/>
              <a:gd name="connsiteX59" fmla="*/ 283008 w 8396198"/>
              <a:gd name="connsiteY59" fmla="*/ 413163 h 6460303"/>
              <a:gd name="connsiteX60" fmla="*/ 596693 w 8396198"/>
              <a:gd name="connsiteY60" fmla="*/ 0 h 6460303"/>
              <a:gd name="connsiteX0" fmla="*/ 1985184 w 7502757"/>
              <a:gd name="connsiteY0" fmla="*/ 5258093 h 6460303"/>
              <a:gd name="connsiteX1" fmla="*/ 1985184 w 7502757"/>
              <a:gd name="connsiteY1" fmla="*/ 5258093 h 6460303"/>
              <a:gd name="connsiteX2" fmla="*/ 1985184 w 7502757"/>
              <a:gd name="connsiteY2" fmla="*/ 5258093 h 6460303"/>
              <a:gd name="connsiteX3" fmla="*/ 7502757 w 7502757"/>
              <a:gd name="connsiteY3" fmla="*/ 0 h 6460303"/>
              <a:gd name="connsiteX4" fmla="*/ 7429884 w 7502757"/>
              <a:gd name="connsiteY4" fmla="*/ 1269060 h 6460303"/>
              <a:gd name="connsiteX5" fmla="*/ 6949524 w 7502757"/>
              <a:gd name="connsiteY5" fmla="*/ 1907550 h 6460303"/>
              <a:gd name="connsiteX6" fmla="*/ 4763857 w 7502757"/>
              <a:gd name="connsiteY6" fmla="*/ 4786769 h 6460303"/>
              <a:gd name="connsiteX7" fmla="*/ 4264272 w 7502757"/>
              <a:gd name="connsiteY7" fmla="*/ 4855144 h 6460303"/>
              <a:gd name="connsiteX8" fmla="*/ 4264273 w 7502757"/>
              <a:gd name="connsiteY8" fmla="*/ 4855143 h 6460303"/>
              <a:gd name="connsiteX9" fmla="*/ 4195899 w 7502757"/>
              <a:gd name="connsiteY9" fmla="*/ 4355559 h 6460303"/>
              <a:gd name="connsiteX10" fmla="*/ 7502757 w 7502757"/>
              <a:gd name="connsiteY10" fmla="*/ 0 h 6460303"/>
              <a:gd name="connsiteX11" fmla="*/ 6516179 w 7502757"/>
              <a:gd name="connsiteY11" fmla="*/ 0 h 6460303"/>
              <a:gd name="connsiteX12" fmla="*/ 7411525 w 7502757"/>
              <a:gd name="connsiteY12" fmla="*/ 0 h 6460303"/>
              <a:gd name="connsiteX13" fmla="*/ 2805577 w 7502757"/>
              <a:gd name="connsiteY13" fmla="*/ 6066627 h 6460303"/>
              <a:gd name="connsiteX14" fmla="*/ 2305992 w 7502757"/>
              <a:gd name="connsiteY14" fmla="*/ 6135001 h 6460303"/>
              <a:gd name="connsiteX15" fmla="*/ 2305993 w 7502757"/>
              <a:gd name="connsiteY15" fmla="*/ 6135001 h 6460303"/>
              <a:gd name="connsiteX16" fmla="*/ 2237619 w 7502757"/>
              <a:gd name="connsiteY16" fmla="*/ 5635416 h 6460303"/>
              <a:gd name="connsiteX17" fmla="*/ 6516179 w 7502757"/>
              <a:gd name="connsiteY17" fmla="*/ 0 h 6460303"/>
              <a:gd name="connsiteX18" fmla="*/ 5529597 w 7502757"/>
              <a:gd name="connsiteY18" fmla="*/ 0 h 6460303"/>
              <a:gd name="connsiteX19" fmla="*/ 6424943 w 7502757"/>
              <a:gd name="connsiteY19" fmla="*/ 0 h 6460303"/>
              <a:gd name="connsiteX20" fmla="*/ 2484768 w 7502757"/>
              <a:gd name="connsiteY20" fmla="*/ 5189719 h 6460303"/>
              <a:gd name="connsiteX21" fmla="*/ 2046796 w 7502757"/>
              <a:gd name="connsiteY21" fmla="*/ 5295775 h 6460303"/>
              <a:gd name="connsiteX22" fmla="*/ 1985184 w 7502757"/>
              <a:gd name="connsiteY22" fmla="*/ 5258093 h 6460303"/>
              <a:gd name="connsiteX23" fmla="*/ 1932333 w 7502757"/>
              <a:gd name="connsiteY23" fmla="*/ 5208872 h 6460303"/>
              <a:gd name="connsiteX24" fmla="*/ 1916810 w 7502757"/>
              <a:gd name="connsiteY24" fmla="*/ 4758508 h 6460303"/>
              <a:gd name="connsiteX25" fmla="*/ 5529597 w 7502757"/>
              <a:gd name="connsiteY25" fmla="*/ 0 h 6460303"/>
              <a:gd name="connsiteX26" fmla="*/ 4543018 w 7502757"/>
              <a:gd name="connsiteY26" fmla="*/ 0 h 6460303"/>
              <a:gd name="connsiteX27" fmla="*/ 5438364 w 7502757"/>
              <a:gd name="connsiteY27" fmla="*/ 0 h 6460303"/>
              <a:gd name="connsiteX28" fmla="*/ 640552 w 7502757"/>
              <a:gd name="connsiteY28" fmla="*/ 6319336 h 6460303"/>
              <a:gd name="connsiteX29" fmla="*/ 140967 w 7502757"/>
              <a:gd name="connsiteY29" fmla="*/ 6387711 h 6460303"/>
              <a:gd name="connsiteX30" fmla="*/ 140968 w 7502757"/>
              <a:gd name="connsiteY30" fmla="*/ 6387711 h 6460303"/>
              <a:gd name="connsiteX31" fmla="*/ 72594 w 7502757"/>
              <a:gd name="connsiteY31" fmla="*/ 5888126 h 6460303"/>
              <a:gd name="connsiteX32" fmla="*/ 4543018 w 7502757"/>
              <a:gd name="connsiteY32" fmla="*/ 0 h 6460303"/>
              <a:gd name="connsiteX33" fmla="*/ 3556436 w 7502757"/>
              <a:gd name="connsiteY33" fmla="*/ 0 h 6460303"/>
              <a:gd name="connsiteX34" fmla="*/ 4451782 w 7502757"/>
              <a:gd name="connsiteY34" fmla="*/ 0 h 6460303"/>
              <a:gd name="connsiteX35" fmla="*/ 711634 w 7502757"/>
              <a:gd name="connsiteY35" fmla="*/ 4926258 h 6460303"/>
              <a:gd name="connsiteX36" fmla="*/ 212049 w 7502757"/>
              <a:gd name="connsiteY36" fmla="*/ 4994633 h 6460303"/>
              <a:gd name="connsiteX37" fmla="*/ 212050 w 7502757"/>
              <a:gd name="connsiteY37" fmla="*/ 4994633 h 6460303"/>
              <a:gd name="connsiteX38" fmla="*/ 143675 w 7502757"/>
              <a:gd name="connsiteY38" fmla="*/ 4495047 h 6460303"/>
              <a:gd name="connsiteX39" fmla="*/ 3556436 w 7502757"/>
              <a:gd name="connsiteY39" fmla="*/ 0 h 6460303"/>
              <a:gd name="connsiteX40" fmla="*/ 2569856 w 7502757"/>
              <a:gd name="connsiteY40" fmla="*/ 0 h 6460303"/>
              <a:gd name="connsiteX41" fmla="*/ 3465201 w 7502757"/>
              <a:gd name="connsiteY41" fmla="*/ 0 h 6460303"/>
              <a:gd name="connsiteX42" fmla="*/ 1054005 w 7502757"/>
              <a:gd name="connsiteY42" fmla="*/ 3175856 h 6460303"/>
              <a:gd name="connsiteX43" fmla="*/ 554420 w 7502757"/>
              <a:gd name="connsiteY43" fmla="*/ 3244231 h 6460303"/>
              <a:gd name="connsiteX44" fmla="*/ 554421 w 7502757"/>
              <a:gd name="connsiteY44" fmla="*/ 3244231 h 6460303"/>
              <a:gd name="connsiteX45" fmla="*/ 486047 w 7502757"/>
              <a:gd name="connsiteY45" fmla="*/ 2744646 h 6460303"/>
              <a:gd name="connsiteX46" fmla="*/ 2569856 w 7502757"/>
              <a:gd name="connsiteY46" fmla="*/ 0 h 6460303"/>
              <a:gd name="connsiteX47" fmla="*/ 1583274 w 7502757"/>
              <a:gd name="connsiteY47" fmla="*/ 0 h 6460303"/>
              <a:gd name="connsiteX48" fmla="*/ 2478619 w 7502757"/>
              <a:gd name="connsiteY48" fmla="*/ 0 h 6460303"/>
              <a:gd name="connsiteX49" fmla="*/ 935829 w 7502757"/>
              <a:gd name="connsiteY49" fmla="*/ 2032053 h 6460303"/>
              <a:gd name="connsiteX50" fmla="*/ 436245 w 7502757"/>
              <a:gd name="connsiteY50" fmla="*/ 2100428 h 6460303"/>
              <a:gd name="connsiteX51" fmla="*/ 436245 w 7502757"/>
              <a:gd name="connsiteY51" fmla="*/ 2100427 h 6460303"/>
              <a:gd name="connsiteX52" fmla="*/ 367872 w 7502757"/>
              <a:gd name="connsiteY52" fmla="*/ 1600843 h 6460303"/>
              <a:gd name="connsiteX53" fmla="*/ 1583274 w 7502757"/>
              <a:gd name="connsiteY53" fmla="*/ 0 h 6460303"/>
              <a:gd name="connsiteX54" fmla="*/ 596693 w 7502757"/>
              <a:gd name="connsiteY54" fmla="*/ 0 h 6460303"/>
              <a:gd name="connsiteX55" fmla="*/ 1492038 w 7502757"/>
              <a:gd name="connsiteY55" fmla="*/ 0 h 6460303"/>
              <a:gd name="connsiteX56" fmla="*/ 850966 w 7502757"/>
              <a:gd name="connsiteY56" fmla="*/ 844373 h 6460303"/>
              <a:gd name="connsiteX57" fmla="*/ 351382 w 7502757"/>
              <a:gd name="connsiteY57" fmla="*/ 912748 h 6460303"/>
              <a:gd name="connsiteX58" fmla="*/ 351383 w 7502757"/>
              <a:gd name="connsiteY58" fmla="*/ 912748 h 6460303"/>
              <a:gd name="connsiteX59" fmla="*/ 283008 w 7502757"/>
              <a:gd name="connsiteY59" fmla="*/ 413163 h 6460303"/>
              <a:gd name="connsiteX60" fmla="*/ 596693 w 7502757"/>
              <a:gd name="connsiteY60" fmla="*/ 0 h 6460303"/>
              <a:gd name="connsiteX0" fmla="*/ 1985184 w 7429884"/>
              <a:gd name="connsiteY0" fmla="*/ 5258093 h 6460303"/>
              <a:gd name="connsiteX1" fmla="*/ 1985184 w 7429884"/>
              <a:gd name="connsiteY1" fmla="*/ 5258093 h 6460303"/>
              <a:gd name="connsiteX2" fmla="*/ 1985184 w 7429884"/>
              <a:gd name="connsiteY2" fmla="*/ 5258093 h 6460303"/>
              <a:gd name="connsiteX3" fmla="*/ 7426781 w 7429884"/>
              <a:gd name="connsiteY3" fmla="*/ 101286 h 6460303"/>
              <a:gd name="connsiteX4" fmla="*/ 7429884 w 7429884"/>
              <a:gd name="connsiteY4" fmla="*/ 1269060 h 6460303"/>
              <a:gd name="connsiteX5" fmla="*/ 6949524 w 7429884"/>
              <a:gd name="connsiteY5" fmla="*/ 1907550 h 6460303"/>
              <a:gd name="connsiteX6" fmla="*/ 4763857 w 7429884"/>
              <a:gd name="connsiteY6" fmla="*/ 4786769 h 6460303"/>
              <a:gd name="connsiteX7" fmla="*/ 4264272 w 7429884"/>
              <a:gd name="connsiteY7" fmla="*/ 4855144 h 6460303"/>
              <a:gd name="connsiteX8" fmla="*/ 4264273 w 7429884"/>
              <a:gd name="connsiteY8" fmla="*/ 4855143 h 6460303"/>
              <a:gd name="connsiteX9" fmla="*/ 4195899 w 7429884"/>
              <a:gd name="connsiteY9" fmla="*/ 4355559 h 6460303"/>
              <a:gd name="connsiteX10" fmla="*/ 7426781 w 7429884"/>
              <a:gd name="connsiteY10" fmla="*/ 101286 h 6460303"/>
              <a:gd name="connsiteX11" fmla="*/ 6516179 w 7429884"/>
              <a:gd name="connsiteY11" fmla="*/ 0 h 6460303"/>
              <a:gd name="connsiteX12" fmla="*/ 7411525 w 7429884"/>
              <a:gd name="connsiteY12" fmla="*/ 0 h 6460303"/>
              <a:gd name="connsiteX13" fmla="*/ 2805577 w 7429884"/>
              <a:gd name="connsiteY13" fmla="*/ 6066627 h 6460303"/>
              <a:gd name="connsiteX14" fmla="*/ 2305992 w 7429884"/>
              <a:gd name="connsiteY14" fmla="*/ 6135001 h 6460303"/>
              <a:gd name="connsiteX15" fmla="*/ 2305993 w 7429884"/>
              <a:gd name="connsiteY15" fmla="*/ 6135001 h 6460303"/>
              <a:gd name="connsiteX16" fmla="*/ 2237619 w 7429884"/>
              <a:gd name="connsiteY16" fmla="*/ 5635416 h 6460303"/>
              <a:gd name="connsiteX17" fmla="*/ 6516179 w 7429884"/>
              <a:gd name="connsiteY17" fmla="*/ 0 h 6460303"/>
              <a:gd name="connsiteX18" fmla="*/ 5529597 w 7429884"/>
              <a:gd name="connsiteY18" fmla="*/ 0 h 6460303"/>
              <a:gd name="connsiteX19" fmla="*/ 6424943 w 7429884"/>
              <a:gd name="connsiteY19" fmla="*/ 0 h 6460303"/>
              <a:gd name="connsiteX20" fmla="*/ 2484768 w 7429884"/>
              <a:gd name="connsiteY20" fmla="*/ 5189719 h 6460303"/>
              <a:gd name="connsiteX21" fmla="*/ 2046796 w 7429884"/>
              <a:gd name="connsiteY21" fmla="*/ 5295775 h 6460303"/>
              <a:gd name="connsiteX22" fmla="*/ 1985184 w 7429884"/>
              <a:gd name="connsiteY22" fmla="*/ 5258093 h 6460303"/>
              <a:gd name="connsiteX23" fmla="*/ 1932333 w 7429884"/>
              <a:gd name="connsiteY23" fmla="*/ 5208872 h 6460303"/>
              <a:gd name="connsiteX24" fmla="*/ 1916810 w 7429884"/>
              <a:gd name="connsiteY24" fmla="*/ 4758508 h 6460303"/>
              <a:gd name="connsiteX25" fmla="*/ 5529597 w 7429884"/>
              <a:gd name="connsiteY25" fmla="*/ 0 h 6460303"/>
              <a:gd name="connsiteX26" fmla="*/ 4543018 w 7429884"/>
              <a:gd name="connsiteY26" fmla="*/ 0 h 6460303"/>
              <a:gd name="connsiteX27" fmla="*/ 5438364 w 7429884"/>
              <a:gd name="connsiteY27" fmla="*/ 0 h 6460303"/>
              <a:gd name="connsiteX28" fmla="*/ 640552 w 7429884"/>
              <a:gd name="connsiteY28" fmla="*/ 6319336 h 6460303"/>
              <a:gd name="connsiteX29" fmla="*/ 140967 w 7429884"/>
              <a:gd name="connsiteY29" fmla="*/ 6387711 h 6460303"/>
              <a:gd name="connsiteX30" fmla="*/ 140968 w 7429884"/>
              <a:gd name="connsiteY30" fmla="*/ 6387711 h 6460303"/>
              <a:gd name="connsiteX31" fmla="*/ 72594 w 7429884"/>
              <a:gd name="connsiteY31" fmla="*/ 5888126 h 6460303"/>
              <a:gd name="connsiteX32" fmla="*/ 4543018 w 7429884"/>
              <a:gd name="connsiteY32" fmla="*/ 0 h 6460303"/>
              <a:gd name="connsiteX33" fmla="*/ 3556436 w 7429884"/>
              <a:gd name="connsiteY33" fmla="*/ 0 h 6460303"/>
              <a:gd name="connsiteX34" fmla="*/ 4451782 w 7429884"/>
              <a:gd name="connsiteY34" fmla="*/ 0 h 6460303"/>
              <a:gd name="connsiteX35" fmla="*/ 711634 w 7429884"/>
              <a:gd name="connsiteY35" fmla="*/ 4926258 h 6460303"/>
              <a:gd name="connsiteX36" fmla="*/ 212049 w 7429884"/>
              <a:gd name="connsiteY36" fmla="*/ 4994633 h 6460303"/>
              <a:gd name="connsiteX37" fmla="*/ 212050 w 7429884"/>
              <a:gd name="connsiteY37" fmla="*/ 4994633 h 6460303"/>
              <a:gd name="connsiteX38" fmla="*/ 143675 w 7429884"/>
              <a:gd name="connsiteY38" fmla="*/ 4495047 h 6460303"/>
              <a:gd name="connsiteX39" fmla="*/ 3556436 w 7429884"/>
              <a:gd name="connsiteY39" fmla="*/ 0 h 6460303"/>
              <a:gd name="connsiteX40" fmla="*/ 2569856 w 7429884"/>
              <a:gd name="connsiteY40" fmla="*/ 0 h 6460303"/>
              <a:gd name="connsiteX41" fmla="*/ 3465201 w 7429884"/>
              <a:gd name="connsiteY41" fmla="*/ 0 h 6460303"/>
              <a:gd name="connsiteX42" fmla="*/ 1054005 w 7429884"/>
              <a:gd name="connsiteY42" fmla="*/ 3175856 h 6460303"/>
              <a:gd name="connsiteX43" fmla="*/ 554420 w 7429884"/>
              <a:gd name="connsiteY43" fmla="*/ 3244231 h 6460303"/>
              <a:gd name="connsiteX44" fmla="*/ 554421 w 7429884"/>
              <a:gd name="connsiteY44" fmla="*/ 3244231 h 6460303"/>
              <a:gd name="connsiteX45" fmla="*/ 486047 w 7429884"/>
              <a:gd name="connsiteY45" fmla="*/ 2744646 h 6460303"/>
              <a:gd name="connsiteX46" fmla="*/ 2569856 w 7429884"/>
              <a:gd name="connsiteY46" fmla="*/ 0 h 6460303"/>
              <a:gd name="connsiteX47" fmla="*/ 1583274 w 7429884"/>
              <a:gd name="connsiteY47" fmla="*/ 0 h 6460303"/>
              <a:gd name="connsiteX48" fmla="*/ 2478619 w 7429884"/>
              <a:gd name="connsiteY48" fmla="*/ 0 h 6460303"/>
              <a:gd name="connsiteX49" fmla="*/ 935829 w 7429884"/>
              <a:gd name="connsiteY49" fmla="*/ 2032053 h 6460303"/>
              <a:gd name="connsiteX50" fmla="*/ 436245 w 7429884"/>
              <a:gd name="connsiteY50" fmla="*/ 2100428 h 6460303"/>
              <a:gd name="connsiteX51" fmla="*/ 436245 w 7429884"/>
              <a:gd name="connsiteY51" fmla="*/ 2100427 h 6460303"/>
              <a:gd name="connsiteX52" fmla="*/ 367872 w 7429884"/>
              <a:gd name="connsiteY52" fmla="*/ 1600843 h 6460303"/>
              <a:gd name="connsiteX53" fmla="*/ 1583274 w 7429884"/>
              <a:gd name="connsiteY53" fmla="*/ 0 h 6460303"/>
              <a:gd name="connsiteX54" fmla="*/ 596693 w 7429884"/>
              <a:gd name="connsiteY54" fmla="*/ 0 h 6460303"/>
              <a:gd name="connsiteX55" fmla="*/ 1492038 w 7429884"/>
              <a:gd name="connsiteY55" fmla="*/ 0 h 6460303"/>
              <a:gd name="connsiteX56" fmla="*/ 850966 w 7429884"/>
              <a:gd name="connsiteY56" fmla="*/ 844373 h 6460303"/>
              <a:gd name="connsiteX57" fmla="*/ 351382 w 7429884"/>
              <a:gd name="connsiteY57" fmla="*/ 912748 h 6460303"/>
              <a:gd name="connsiteX58" fmla="*/ 351383 w 7429884"/>
              <a:gd name="connsiteY58" fmla="*/ 912748 h 6460303"/>
              <a:gd name="connsiteX59" fmla="*/ 283008 w 7429884"/>
              <a:gd name="connsiteY59" fmla="*/ 413163 h 6460303"/>
              <a:gd name="connsiteX60" fmla="*/ 596693 w 7429884"/>
              <a:gd name="connsiteY60" fmla="*/ 0 h 6460303"/>
              <a:gd name="connsiteX0" fmla="*/ 1966966 w 7411666"/>
              <a:gd name="connsiteY0" fmla="*/ 5258093 h 6460303"/>
              <a:gd name="connsiteX1" fmla="*/ 1966966 w 7411666"/>
              <a:gd name="connsiteY1" fmla="*/ 5258093 h 6460303"/>
              <a:gd name="connsiteX2" fmla="*/ 1966966 w 7411666"/>
              <a:gd name="connsiteY2" fmla="*/ 5258093 h 6460303"/>
              <a:gd name="connsiteX3" fmla="*/ 7408563 w 7411666"/>
              <a:gd name="connsiteY3" fmla="*/ 101286 h 6460303"/>
              <a:gd name="connsiteX4" fmla="*/ 7411666 w 7411666"/>
              <a:gd name="connsiteY4" fmla="*/ 1269060 h 6460303"/>
              <a:gd name="connsiteX5" fmla="*/ 6931306 w 7411666"/>
              <a:gd name="connsiteY5" fmla="*/ 1907550 h 6460303"/>
              <a:gd name="connsiteX6" fmla="*/ 4745639 w 7411666"/>
              <a:gd name="connsiteY6" fmla="*/ 4786769 h 6460303"/>
              <a:gd name="connsiteX7" fmla="*/ 4246054 w 7411666"/>
              <a:gd name="connsiteY7" fmla="*/ 4855144 h 6460303"/>
              <a:gd name="connsiteX8" fmla="*/ 4246055 w 7411666"/>
              <a:gd name="connsiteY8" fmla="*/ 4855143 h 6460303"/>
              <a:gd name="connsiteX9" fmla="*/ 4177681 w 7411666"/>
              <a:gd name="connsiteY9" fmla="*/ 4355559 h 6460303"/>
              <a:gd name="connsiteX10" fmla="*/ 7408563 w 7411666"/>
              <a:gd name="connsiteY10" fmla="*/ 101286 h 6460303"/>
              <a:gd name="connsiteX11" fmla="*/ 6497961 w 7411666"/>
              <a:gd name="connsiteY11" fmla="*/ 0 h 6460303"/>
              <a:gd name="connsiteX12" fmla="*/ 7393307 w 7411666"/>
              <a:gd name="connsiteY12" fmla="*/ 0 h 6460303"/>
              <a:gd name="connsiteX13" fmla="*/ 2787359 w 7411666"/>
              <a:gd name="connsiteY13" fmla="*/ 6066627 h 6460303"/>
              <a:gd name="connsiteX14" fmla="*/ 2287774 w 7411666"/>
              <a:gd name="connsiteY14" fmla="*/ 6135001 h 6460303"/>
              <a:gd name="connsiteX15" fmla="*/ 2287775 w 7411666"/>
              <a:gd name="connsiteY15" fmla="*/ 6135001 h 6460303"/>
              <a:gd name="connsiteX16" fmla="*/ 2219401 w 7411666"/>
              <a:gd name="connsiteY16" fmla="*/ 5635416 h 6460303"/>
              <a:gd name="connsiteX17" fmla="*/ 6497961 w 7411666"/>
              <a:gd name="connsiteY17" fmla="*/ 0 h 6460303"/>
              <a:gd name="connsiteX18" fmla="*/ 5511379 w 7411666"/>
              <a:gd name="connsiteY18" fmla="*/ 0 h 6460303"/>
              <a:gd name="connsiteX19" fmla="*/ 6406725 w 7411666"/>
              <a:gd name="connsiteY19" fmla="*/ 0 h 6460303"/>
              <a:gd name="connsiteX20" fmla="*/ 2466550 w 7411666"/>
              <a:gd name="connsiteY20" fmla="*/ 5189719 h 6460303"/>
              <a:gd name="connsiteX21" fmla="*/ 2028578 w 7411666"/>
              <a:gd name="connsiteY21" fmla="*/ 5295775 h 6460303"/>
              <a:gd name="connsiteX22" fmla="*/ 1966966 w 7411666"/>
              <a:gd name="connsiteY22" fmla="*/ 5258093 h 6460303"/>
              <a:gd name="connsiteX23" fmla="*/ 1914115 w 7411666"/>
              <a:gd name="connsiteY23" fmla="*/ 5208872 h 6460303"/>
              <a:gd name="connsiteX24" fmla="*/ 1898592 w 7411666"/>
              <a:gd name="connsiteY24" fmla="*/ 4758508 h 6460303"/>
              <a:gd name="connsiteX25" fmla="*/ 5511379 w 7411666"/>
              <a:gd name="connsiteY25" fmla="*/ 0 h 6460303"/>
              <a:gd name="connsiteX26" fmla="*/ 4524800 w 7411666"/>
              <a:gd name="connsiteY26" fmla="*/ 0 h 6460303"/>
              <a:gd name="connsiteX27" fmla="*/ 5420146 w 7411666"/>
              <a:gd name="connsiteY27" fmla="*/ 0 h 6460303"/>
              <a:gd name="connsiteX28" fmla="*/ 622334 w 7411666"/>
              <a:gd name="connsiteY28" fmla="*/ 6319336 h 6460303"/>
              <a:gd name="connsiteX29" fmla="*/ 122749 w 7411666"/>
              <a:gd name="connsiteY29" fmla="*/ 6387711 h 6460303"/>
              <a:gd name="connsiteX30" fmla="*/ 183681 w 7411666"/>
              <a:gd name="connsiteY30" fmla="*/ 6319754 h 6460303"/>
              <a:gd name="connsiteX31" fmla="*/ 54376 w 7411666"/>
              <a:gd name="connsiteY31" fmla="*/ 5888126 h 6460303"/>
              <a:gd name="connsiteX32" fmla="*/ 4524800 w 7411666"/>
              <a:gd name="connsiteY32" fmla="*/ 0 h 6460303"/>
              <a:gd name="connsiteX33" fmla="*/ 3538218 w 7411666"/>
              <a:gd name="connsiteY33" fmla="*/ 0 h 6460303"/>
              <a:gd name="connsiteX34" fmla="*/ 4433564 w 7411666"/>
              <a:gd name="connsiteY34" fmla="*/ 0 h 6460303"/>
              <a:gd name="connsiteX35" fmla="*/ 693416 w 7411666"/>
              <a:gd name="connsiteY35" fmla="*/ 4926258 h 6460303"/>
              <a:gd name="connsiteX36" fmla="*/ 193831 w 7411666"/>
              <a:gd name="connsiteY36" fmla="*/ 4994633 h 6460303"/>
              <a:gd name="connsiteX37" fmla="*/ 193832 w 7411666"/>
              <a:gd name="connsiteY37" fmla="*/ 4994633 h 6460303"/>
              <a:gd name="connsiteX38" fmla="*/ 125457 w 7411666"/>
              <a:gd name="connsiteY38" fmla="*/ 4495047 h 6460303"/>
              <a:gd name="connsiteX39" fmla="*/ 3538218 w 7411666"/>
              <a:gd name="connsiteY39" fmla="*/ 0 h 6460303"/>
              <a:gd name="connsiteX40" fmla="*/ 2551638 w 7411666"/>
              <a:gd name="connsiteY40" fmla="*/ 0 h 6460303"/>
              <a:gd name="connsiteX41" fmla="*/ 3446983 w 7411666"/>
              <a:gd name="connsiteY41" fmla="*/ 0 h 6460303"/>
              <a:gd name="connsiteX42" fmla="*/ 1035787 w 7411666"/>
              <a:gd name="connsiteY42" fmla="*/ 3175856 h 6460303"/>
              <a:gd name="connsiteX43" fmla="*/ 536202 w 7411666"/>
              <a:gd name="connsiteY43" fmla="*/ 3244231 h 6460303"/>
              <a:gd name="connsiteX44" fmla="*/ 536203 w 7411666"/>
              <a:gd name="connsiteY44" fmla="*/ 3244231 h 6460303"/>
              <a:gd name="connsiteX45" fmla="*/ 467829 w 7411666"/>
              <a:gd name="connsiteY45" fmla="*/ 2744646 h 6460303"/>
              <a:gd name="connsiteX46" fmla="*/ 2551638 w 7411666"/>
              <a:gd name="connsiteY46" fmla="*/ 0 h 6460303"/>
              <a:gd name="connsiteX47" fmla="*/ 1565056 w 7411666"/>
              <a:gd name="connsiteY47" fmla="*/ 0 h 6460303"/>
              <a:gd name="connsiteX48" fmla="*/ 2460401 w 7411666"/>
              <a:gd name="connsiteY48" fmla="*/ 0 h 6460303"/>
              <a:gd name="connsiteX49" fmla="*/ 917611 w 7411666"/>
              <a:gd name="connsiteY49" fmla="*/ 2032053 h 6460303"/>
              <a:gd name="connsiteX50" fmla="*/ 418027 w 7411666"/>
              <a:gd name="connsiteY50" fmla="*/ 2100428 h 6460303"/>
              <a:gd name="connsiteX51" fmla="*/ 418027 w 7411666"/>
              <a:gd name="connsiteY51" fmla="*/ 2100427 h 6460303"/>
              <a:gd name="connsiteX52" fmla="*/ 349654 w 7411666"/>
              <a:gd name="connsiteY52" fmla="*/ 1600843 h 6460303"/>
              <a:gd name="connsiteX53" fmla="*/ 1565056 w 7411666"/>
              <a:gd name="connsiteY53" fmla="*/ 0 h 6460303"/>
              <a:gd name="connsiteX54" fmla="*/ 578475 w 7411666"/>
              <a:gd name="connsiteY54" fmla="*/ 0 h 6460303"/>
              <a:gd name="connsiteX55" fmla="*/ 1473820 w 7411666"/>
              <a:gd name="connsiteY55" fmla="*/ 0 h 6460303"/>
              <a:gd name="connsiteX56" fmla="*/ 832748 w 7411666"/>
              <a:gd name="connsiteY56" fmla="*/ 844373 h 6460303"/>
              <a:gd name="connsiteX57" fmla="*/ 333164 w 7411666"/>
              <a:gd name="connsiteY57" fmla="*/ 912748 h 6460303"/>
              <a:gd name="connsiteX58" fmla="*/ 333165 w 7411666"/>
              <a:gd name="connsiteY58" fmla="*/ 912748 h 6460303"/>
              <a:gd name="connsiteX59" fmla="*/ 264790 w 7411666"/>
              <a:gd name="connsiteY59" fmla="*/ 413163 h 6460303"/>
              <a:gd name="connsiteX60" fmla="*/ 578475 w 7411666"/>
              <a:gd name="connsiteY60" fmla="*/ 0 h 6460303"/>
              <a:gd name="connsiteX0" fmla="*/ 2031963 w 7476663"/>
              <a:gd name="connsiteY0" fmla="*/ 5258093 h 6460303"/>
              <a:gd name="connsiteX1" fmla="*/ 2031963 w 7476663"/>
              <a:gd name="connsiteY1" fmla="*/ 5258093 h 6460303"/>
              <a:gd name="connsiteX2" fmla="*/ 2031963 w 7476663"/>
              <a:gd name="connsiteY2" fmla="*/ 5258093 h 6460303"/>
              <a:gd name="connsiteX3" fmla="*/ 7473560 w 7476663"/>
              <a:gd name="connsiteY3" fmla="*/ 101286 h 6460303"/>
              <a:gd name="connsiteX4" fmla="*/ 7476663 w 7476663"/>
              <a:gd name="connsiteY4" fmla="*/ 1269060 h 6460303"/>
              <a:gd name="connsiteX5" fmla="*/ 6996303 w 7476663"/>
              <a:gd name="connsiteY5" fmla="*/ 1907550 h 6460303"/>
              <a:gd name="connsiteX6" fmla="*/ 4810636 w 7476663"/>
              <a:gd name="connsiteY6" fmla="*/ 4786769 h 6460303"/>
              <a:gd name="connsiteX7" fmla="*/ 4311051 w 7476663"/>
              <a:gd name="connsiteY7" fmla="*/ 4855144 h 6460303"/>
              <a:gd name="connsiteX8" fmla="*/ 4311052 w 7476663"/>
              <a:gd name="connsiteY8" fmla="*/ 4855143 h 6460303"/>
              <a:gd name="connsiteX9" fmla="*/ 4242678 w 7476663"/>
              <a:gd name="connsiteY9" fmla="*/ 4355559 h 6460303"/>
              <a:gd name="connsiteX10" fmla="*/ 7473560 w 7476663"/>
              <a:gd name="connsiteY10" fmla="*/ 101286 h 6460303"/>
              <a:gd name="connsiteX11" fmla="*/ 6562958 w 7476663"/>
              <a:gd name="connsiteY11" fmla="*/ 0 h 6460303"/>
              <a:gd name="connsiteX12" fmla="*/ 7458304 w 7476663"/>
              <a:gd name="connsiteY12" fmla="*/ 0 h 6460303"/>
              <a:gd name="connsiteX13" fmla="*/ 2852356 w 7476663"/>
              <a:gd name="connsiteY13" fmla="*/ 6066627 h 6460303"/>
              <a:gd name="connsiteX14" fmla="*/ 2352771 w 7476663"/>
              <a:gd name="connsiteY14" fmla="*/ 6135001 h 6460303"/>
              <a:gd name="connsiteX15" fmla="*/ 2352772 w 7476663"/>
              <a:gd name="connsiteY15" fmla="*/ 6135001 h 6460303"/>
              <a:gd name="connsiteX16" fmla="*/ 2284398 w 7476663"/>
              <a:gd name="connsiteY16" fmla="*/ 5635416 h 6460303"/>
              <a:gd name="connsiteX17" fmla="*/ 6562958 w 7476663"/>
              <a:gd name="connsiteY17" fmla="*/ 0 h 6460303"/>
              <a:gd name="connsiteX18" fmla="*/ 5576376 w 7476663"/>
              <a:gd name="connsiteY18" fmla="*/ 0 h 6460303"/>
              <a:gd name="connsiteX19" fmla="*/ 6471722 w 7476663"/>
              <a:gd name="connsiteY19" fmla="*/ 0 h 6460303"/>
              <a:gd name="connsiteX20" fmla="*/ 2531547 w 7476663"/>
              <a:gd name="connsiteY20" fmla="*/ 5189719 h 6460303"/>
              <a:gd name="connsiteX21" fmla="*/ 2093575 w 7476663"/>
              <a:gd name="connsiteY21" fmla="*/ 5295775 h 6460303"/>
              <a:gd name="connsiteX22" fmla="*/ 2031963 w 7476663"/>
              <a:gd name="connsiteY22" fmla="*/ 5258093 h 6460303"/>
              <a:gd name="connsiteX23" fmla="*/ 1979112 w 7476663"/>
              <a:gd name="connsiteY23" fmla="*/ 5208872 h 6460303"/>
              <a:gd name="connsiteX24" fmla="*/ 1963589 w 7476663"/>
              <a:gd name="connsiteY24" fmla="*/ 4758508 h 6460303"/>
              <a:gd name="connsiteX25" fmla="*/ 5576376 w 7476663"/>
              <a:gd name="connsiteY25" fmla="*/ 0 h 6460303"/>
              <a:gd name="connsiteX26" fmla="*/ 4589797 w 7476663"/>
              <a:gd name="connsiteY26" fmla="*/ 0 h 6460303"/>
              <a:gd name="connsiteX27" fmla="*/ 5485143 w 7476663"/>
              <a:gd name="connsiteY27" fmla="*/ 0 h 6460303"/>
              <a:gd name="connsiteX28" fmla="*/ 687331 w 7476663"/>
              <a:gd name="connsiteY28" fmla="*/ 6319336 h 6460303"/>
              <a:gd name="connsiteX29" fmla="*/ 187746 w 7476663"/>
              <a:gd name="connsiteY29" fmla="*/ 6387711 h 6460303"/>
              <a:gd name="connsiteX30" fmla="*/ 92966 w 7476663"/>
              <a:gd name="connsiteY30" fmla="*/ 6277282 h 6460303"/>
              <a:gd name="connsiteX31" fmla="*/ 119373 w 7476663"/>
              <a:gd name="connsiteY31" fmla="*/ 5888126 h 6460303"/>
              <a:gd name="connsiteX32" fmla="*/ 4589797 w 7476663"/>
              <a:gd name="connsiteY32" fmla="*/ 0 h 6460303"/>
              <a:gd name="connsiteX33" fmla="*/ 3603215 w 7476663"/>
              <a:gd name="connsiteY33" fmla="*/ 0 h 6460303"/>
              <a:gd name="connsiteX34" fmla="*/ 4498561 w 7476663"/>
              <a:gd name="connsiteY34" fmla="*/ 0 h 6460303"/>
              <a:gd name="connsiteX35" fmla="*/ 758413 w 7476663"/>
              <a:gd name="connsiteY35" fmla="*/ 4926258 h 6460303"/>
              <a:gd name="connsiteX36" fmla="*/ 258828 w 7476663"/>
              <a:gd name="connsiteY36" fmla="*/ 4994633 h 6460303"/>
              <a:gd name="connsiteX37" fmla="*/ 258829 w 7476663"/>
              <a:gd name="connsiteY37" fmla="*/ 4994633 h 6460303"/>
              <a:gd name="connsiteX38" fmla="*/ 190454 w 7476663"/>
              <a:gd name="connsiteY38" fmla="*/ 4495047 h 6460303"/>
              <a:gd name="connsiteX39" fmla="*/ 3603215 w 7476663"/>
              <a:gd name="connsiteY39" fmla="*/ 0 h 6460303"/>
              <a:gd name="connsiteX40" fmla="*/ 2616635 w 7476663"/>
              <a:gd name="connsiteY40" fmla="*/ 0 h 6460303"/>
              <a:gd name="connsiteX41" fmla="*/ 3511980 w 7476663"/>
              <a:gd name="connsiteY41" fmla="*/ 0 h 6460303"/>
              <a:gd name="connsiteX42" fmla="*/ 1100784 w 7476663"/>
              <a:gd name="connsiteY42" fmla="*/ 3175856 h 6460303"/>
              <a:gd name="connsiteX43" fmla="*/ 601199 w 7476663"/>
              <a:gd name="connsiteY43" fmla="*/ 3244231 h 6460303"/>
              <a:gd name="connsiteX44" fmla="*/ 601200 w 7476663"/>
              <a:gd name="connsiteY44" fmla="*/ 3244231 h 6460303"/>
              <a:gd name="connsiteX45" fmla="*/ 532826 w 7476663"/>
              <a:gd name="connsiteY45" fmla="*/ 2744646 h 6460303"/>
              <a:gd name="connsiteX46" fmla="*/ 2616635 w 7476663"/>
              <a:gd name="connsiteY46" fmla="*/ 0 h 6460303"/>
              <a:gd name="connsiteX47" fmla="*/ 1630053 w 7476663"/>
              <a:gd name="connsiteY47" fmla="*/ 0 h 6460303"/>
              <a:gd name="connsiteX48" fmla="*/ 2525398 w 7476663"/>
              <a:gd name="connsiteY48" fmla="*/ 0 h 6460303"/>
              <a:gd name="connsiteX49" fmla="*/ 982608 w 7476663"/>
              <a:gd name="connsiteY49" fmla="*/ 2032053 h 6460303"/>
              <a:gd name="connsiteX50" fmla="*/ 483024 w 7476663"/>
              <a:gd name="connsiteY50" fmla="*/ 2100428 h 6460303"/>
              <a:gd name="connsiteX51" fmla="*/ 483024 w 7476663"/>
              <a:gd name="connsiteY51" fmla="*/ 2100427 h 6460303"/>
              <a:gd name="connsiteX52" fmla="*/ 414651 w 7476663"/>
              <a:gd name="connsiteY52" fmla="*/ 1600843 h 6460303"/>
              <a:gd name="connsiteX53" fmla="*/ 1630053 w 7476663"/>
              <a:gd name="connsiteY53" fmla="*/ 0 h 6460303"/>
              <a:gd name="connsiteX54" fmla="*/ 643472 w 7476663"/>
              <a:gd name="connsiteY54" fmla="*/ 0 h 6460303"/>
              <a:gd name="connsiteX55" fmla="*/ 1538817 w 7476663"/>
              <a:gd name="connsiteY55" fmla="*/ 0 h 6460303"/>
              <a:gd name="connsiteX56" fmla="*/ 897745 w 7476663"/>
              <a:gd name="connsiteY56" fmla="*/ 844373 h 6460303"/>
              <a:gd name="connsiteX57" fmla="*/ 398161 w 7476663"/>
              <a:gd name="connsiteY57" fmla="*/ 912748 h 6460303"/>
              <a:gd name="connsiteX58" fmla="*/ 398162 w 7476663"/>
              <a:gd name="connsiteY58" fmla="*/ 912748 h 6460303"/>
              <a:gd name="connsiteX59" fmla="*/ 329787 w 7476663"/>
              <a:gd name="connsiteY59" fmla="*/ 413163 h 6460303"/>
              <a:gd name="connsiteX60" fmla="*/ 643472 w 7476663"/>
              <a:gd name="connsiteY60" fmla="*/ 0 h 6460303"/>
              <a:gd name="connsiteX0" fmla="*/ 1981895 w 7426595"/>
              <a:gd name="connsiteY0" fmla="*/ 5258093 h 6460303"/>
              <a:gd name="connsiteX1" fmla="*/ 1981895 w 7426595"/>
              <a:gd name="connsiteY1" fmla="*/ 5258093 h 6460303"/>
              <a:gd name="connsiteX2" fmla="*/ 1981895 w 7426595"/>
              <a:gd name="connsiteY2" fmla="*/ 5258093 h 6460303"/>
              <a:gd name="connsiteX3" fmla="*/ 7423492 w 7426595"/>
              <a:gd name="connsiteY3" fmla="*/ 101286 h 6460303"/>
              <a:gd name="connsiteX4" fmla="*/ 7426595 w 7426595"/>
              <a:gd name="connsiteY4" fmla="*/ 1269060 h 6460303"/>
              <a:gd name="connsiteX5" fmla="*/ 6946235 w 7426595"/>
              <a:gd name="connsiteY5" fmla="*/ 1907550 h 6460303"/>
              <a:gd name="connsiteX6" fmla="*/ 4760568 w 7426595"/>
              <a:gd name="connsiteY6" fmla="*/ 4786769 h 6460303"/>
              <a:gd name="connsiteX7" fmla="*/ 4260983 w 7426595"/>
              <a:gd name="connsiteY7" fmla="*/ 4855144 h 6460303"/>
              <a:gd name="connsiteX8" fmla="*/ 4260984 w 7426595"/>
              <a:gd name="connsiteY8" fmla="*/ 4855143 h 6460303"/>
              <a:gd name="connsiteX9" fmla="*/ 4192610 w 7426595"/>
              <a:gd name="connsiteY9" fmla="*/ 4355559 h 6460303"/>
              <a:gd name="connsiteX10" fmla="*/ 7423492 w 7426595"/>
              <a:gd name="connsiteY10" fmla="*/ 101286 h 6460303"/>
              <a:gd name="connsiteX11" fmla="*/ 6512890 w 7426595"/>
              <a:gd name="connsiteY11" fmla="*/ 0 h 6460303"/>
              <a:gd name="connsiteX12" fmla="*/ 7408236 w 7426595"/>
              <a:gd name="connsiteY12" fmla="*/ 0 h 6460303"/>
              <a:gd name="connsiteX13" fmla="*/ 2802288 w 7426595"/>
              <a:gd name="connsiteY13" fmla="*/ 6066627 h 6460303"/>
              <a:gd name="connsiteX14" fmla="*/ 2302703 w 7426595"/>
              <a:gd name="connsiteY14" fmla="*/ 6135001 h 6460303"/>
              <a:gd name="connsiteX15" fmla="*/ 2302704 w 7426595"/>
              <a:gd name="connsiteY15" fmla="*/ 6135001 h 6460303"/>
              <a:gd name="connsiteX16" fmla="*/ 2234330 w 7426595"/>
              <a:gd name="connsiteY16" fmla="*/ 5635416 h 6460303"/>
              <a:gd name="connsiteX17" fmla="*/ 6512890 w 7426595"/>
              <a:gd name="connsiteY17" fmla="*/ 0 h 6460303"/>
              <a:gd name="connsiteX18" fmla="*/ 5526308 w 7426595"/>
              <a:gd name="connsiteY18" fmla="*/ 0 h 6460303"/>
              <a:gd name="connsiteX19" fmla="*/ 6421654 w 7426595"/>
              <a:gd name="connsiteY19" fmla="*/ 0 h 6460303"/>
              <a:gd name="connsiteX20" fmla="*/ 2481479 w 7426595"/>
              <a:gd name="connsiteY20" fmla="*/ 5189719 h 6460303"/>
              <a:gd name="connsiteX21" fmla="*/ 2043507 w 7426595"/>
              <a:gd name="connsiteY21" fmla="*/ 5295775 h 6460303"/>
              <a:gd name="connsiteX22" fmla="*/ 1981895 w 7426595"/>
              <a:gd name="connsiteY22" fmla="*/ 5258093 h 6460303"/>
              <a:gd name="connsiteX23" fmla="*/ 1929044 w 7426595"/>
              <a:gd name="connsiteY23" fmla="*/ 5208872 h 6460303"/>
              <a:gd name="connsiteX24" fmla="*/ 1913521 w 7426595"/>
              <a:gd name="connsiteY24" fmla="*/ 4758508 h 6460303"/>
              <a:gd name="connsiteX25" fmla="*/ 5526308 w 7426595"/>
              <a:gd name="connsiteY25" fmla="*/ 0 h 6460303"/>
              <a:gd name="connsiteX26" fmla="*/ 4539729 w 7426595"/>
              <a:gd name="connsiteY26" fmla="*/ 0 h 6460303"/>
              <a:gd name="connsiteX27" fmla="*/ 5435075 w 7426595"/>
              <a:gd name="connsiteY27" fmla="*/ 0 h 6460303"/>
              <a:gd name="connsiteX28" fmla="*/ 637263 w 7426595"/>
              <a:gd name="connsiteY28" fmla="*/ 6319336 h 6460303"/>
              <a:gd name="connsiteX29" fmla="*/ 137678 w 7426595"/>
              <a:gd name="connsiteY29" fmla="*/ 6387711 h 6460303"/>
              <a:gd name="connsiteX30" fmla="*/ 42898 w 7426595"/>
              <a:gd name="connsiteY30" fmla="*/ 6277282 h 6460303"/>
              <a:gd name="connsiteX31" fmla="*/ 69305 w 7426595"/>
              <a:gd name="connsiteY31" fmla="*/ 5888126 h 6460303"/>
              <a:gd name="connsiteX32" fmla="*/ 4539729 w 7426595"/>
              <a:gd name="connsiteY32" fmla="*/ 0 h 6460303"/>
              <a:gd name="connsiteX33" fmla="*/ 3553147 w 7426595"/>
              <a:gd name="connsiteY33" fmla="*/ 0 h 6460303"/>
              <a:gd name="connsiteX34" fmla="*/ 4448493 w 7426595"/>
              <a:gd name="connsiteY34" fmla="*/ 0 h 6460303"/>
              <a:gd name="connsiteX35" fmla="*/ 708345 w 7426595"/>
              <a:gd name="connsiteY35" fmla="*/ 4926258 h 6460303"/>
              <a:gd name="connsiteX36" fmla="*/ 208760 w 7426595"/>
              <a:gd name="connsiteY36" fmla="*/ 4994633 h 6460303"/>
              <a:gd name="connsiteX37" fmla="*/ 208761 w 7426595"/>
              <a:gd name="connsiteY37" fmla="*/ 4994633 h 6460303"/>
              <a:gd name="connsiteX38" fmla="*/ 140386 w 7426595"/>
              <a:gd name="connsiteY38" fmla="*/ 4495047 h 6460303"/>
              <a:gd name="connsiteX39" fmla="*/ 3553147 w 7426595"/>
              <a:gd name="connsiteY39" fmla="*/ 0 h 6460303"/>
              <a:gd name="connsiteX40" fmla="*/ 2566567 w 7426595"/>
              <a:gd name="connsiteY40" fmla="*/ 0 h 6460303"/>
              <a:gd name="connsiteX41" fmla="*/ 3461912 w 7426595"/>
              <a:gd name="connsiteY41" fmla="*/ 0 h 6460303"/>
              <a:gd name="connsiteX42" fmla="*/ 1050716 w 7426595"/>
              <a:gd name="connsiteY42" fmla="*/ 3175856 h 6460303"/>
              <a:gd name="connsiteX43" fmla="*/ 551131 w 7426595"/>
              <a:gd name="connsiteY43" fmla="*/ 3244231 h 6460303"/>
              <a:gd name="connsiteX44" fmla="*/ 551132 w 7426595"/>
              <a:gd name="connsiteY44" fmla="*/ 3244231 h 6460303"/>
              <a:gd name="connsiteX45" fmla="*/ 482758 w 7426595"/>
              <a:gd name="connsiteY45" fmla="*/ 2744646 h 6460303"/>
              <a:gd name="connsiteX46" fmla="*/ 2566567 w 7426595"/>
              <a:gd name="connsiteY46" fmla="*/ 0 h 6460303"/>
              <a:gd name="connsiteX47" fmla="*/ 1579985 w 7426595"/>
              <a:gd name="connsiteY47" fmla="*/ 0 h 6460303"/>
              <a:gd name="connsiteX48" fmla="*/ 2475330 w 7426595"/>
              <a:gd name="connsiteY48" fmla="*/ 0 h 6460303"/>
              <a:gd name="connsiteX49" fmla="*/ 932540 w 7426595"/>
              <a:gd name="connsiteY49" fmla="*/ 2032053 h 6460303"/>
              <a:gd name="connsiteX50" fmla="*/ 432956 w 7426595"/>
              <a:gd name="connsiteY50" fmla="*/ 2100428 h 6460303"/>
              <a:gd name="connsiteX51" fmla="*/ 432956 w 7426595"/>
              <a:gd name="connsiteY51" fmla="*/ 2100427 h 6460303"/>
              <a:gd name="connsiteX52" fmla="*/ 364583 w 7426595"/>
              <a:gd name="connsiteY52" fmla="*/ 1600843 h 6460303"/>
              <a:gd name="connsiteX53" fmla="*/ 1579985 w 7426595"/>
              <a:gd name="connsiteY53" fmla="*/ 0 h 6460303"/>
              <a:gd name="connsiteX54" fmla="*/ 593404 w 7426595"/>
              <a:gd name="connsiteY54" fmla="*/ 0 h 6460303"/>
              <a:gd name="connsiteX55" fmla="*/ 1488749 w 7426595"/>
              <a:gd name="connsiteY55" fmla="*/ 0 h 6460303"/>
              <a:gd name="connsiteX56" fmla="*/ 847677 w 7426595"/>
              <a:gd name="connsiteY56" fmla="*/ 844373 h 6460303"/>
              <a:gd name="connsiteX57" fmla="*/ 348093 w 7426595"/>
              <a:gd name="connsiteY57" fmla="*/ 912748 h 6460303"/>
              <a:gd name="connsiteX58" fmla="*/ 348094 w 7426595"/>
              <a:gd name="connsiteY58" fmla="*/ 912748 h 6460303"/>
              <a:gd name="connsiteX59" fmla="*/ 279719 w 7426595"/>
              <a:gd name="connsiteY59" fmla="*/ 413163 h 6460303"/>
              <a:gd name="connsiteX60" fmla="*/ 593404 w 7426595"/>
              <a:gd name="connsiteY60" fmla="*/ 0 h 6460303"/>
              <a:gd name="connsiteX0" fmla="*/ 1981895 w 7426595"/>
              <a:gd name="connsiteY0" fmla="*/ 5258093 h 6418769"/>
              <a:gd name="connsiteX1" fmla="*/ 1981895 w 7426595"/>
              <a:gd name="connsiteY1" fmla="*/ 5258093 h 6418769"/>
              <a:gd name="connsiteX2" fmla="*/ 1981895 w 7426595"/>
              <a:gd name="connsiteY2" fmla="*/ 5258093 h 6418769"/>
              <a:gd name="connsiteX3" fmla="*/ 7423492 w 7426595"/>
              <a:gd name="connsiteY3" fmla="*/ 101286 h 6418769"/>
              <a:gd name="connsiteX4" fmla="*/ 7426595 w 7426595"/>
              <a:gd name="connsiteY4" fmla="*/ 1269060 h 6418769"/>
              <a:gd name="connsiteX5" fmla="*/ 6946235 w 7426595"/>
              <a:gd name="connsiteY5" fmla="*/ 1907550 h 6418769"/>
              <a:gd name="connsiteX6" fmla="*/ 4760568 w 7426595"/>
              <a:gd name="connsiteY6" fmla="*/ 4786769 h 6418769"/>
              <a:gd name="connsiteX7" fmla="*/ 4260983 w 7426595"/>
              <a:gd name="connsiteY7" fmla="*/ 4855144 h 6418769"/>
              <a:gd name="connsiteX8" fmla="*/ 4260984 w 7426595"/>
              <a:gd name="connsiteY8" fmla="*/ 4855143 h 6418769"/>
              <a:gd name="connsiteX9" fmla="*/ 4192610 w 7426595"/>
              <a:gd name="connsiteY9" fmla="*/ 4355559 h 6418769"/>
              <a:gd name="connsiteX10" fmla="*/ 7423492 w 7426595"/>
              <a:gd name="connsiteY10" fmla="*/ 101286 h 6418769"/>
              <a:gd name="connsiteX11" fmla="*/ 6512890 w 7426595"/>
              <a:gd name="connsiteY11" fmla="*/ 0 h 6418769"/>
              <a:gd name="connsiteX12" fmla="*/ 7408236 w 7426595"/>
              <a:gd name="connsiteY12" fmla="*/ 0 h 6418769"/>
              <a:gd name="connsiteX13" fmla="*/ 2802288 w 7426595"/>
              <a:gd name="connsiteY13" fmla="*/ 6066627 h 6418769"/>
              <a:gd name="connsiteX14" fmla="*/ 2302703 w 7426595"/>
              <a:gd name="connsiteY14" fmla="*/ 6135001 h 6418769"/>
              <a:gd name="connsiteX15" fmla="*/ 2302704 w 7426595"/>
              <a:gd name="connsiteY15" fmla="*/ 6135001 h 6418769"/>
              <a:gd name="connsiteX16" fmla="*/ 2234330 w 7426595"/>
              <a:gd name="connsiteY16" fmla="*/ 5635416 h 6418769"/>
              <a:gd name="connsiteX17" fmla="*/ 6512890 w 7426595"/>
              <a:gd name="connsiteY17" fmla="*/ 0 h 6418769"/>
              <a:gd name="connsiteX18" fmla="*/ 5526308 w 7426595"/>
              <a:gd name="connsiteY18" fmla="*/ 0 h 6418769"/>
              <a:gd name="connsiteX19" fmla="*/ 6421654 w 7426595"/>
              <a:gd name="connsiteY19" fmla="*/ 0 h 6418769"/>
              <a:gd name="connsiteX20" fmla="*/ 2481479 w 7426595"/>
              <a:gd name="connsiteY20" fmla="*/ 5189719 h 6418769"/>
              <a:gd name="connsiteX21" fmla="*/ 2043507 w 7426595"/>
              <a:gd name="connsiteY21" fmla="*/ 5295775 h 6418769"/>
              <a:gd name="connsiteX22" fmla="*/ 1981895 w 7426595"/>
              <a:gd name="connsiteY22" fmla="*/ 5258093 h 6418769"/>
              <a:gd name="connsiteX23" fmla="*/ 1929044 w 7426595"/>
              <a:gd name="connsiteY23" fmla="*/ 5208872 h 6418769"/>
              <a:gd name="connsiteX24" fmla="*/ 1913521 w 7426595"/>
              <a:gd name="connsiteY24" fmla="*/ 4758508 h 6418769"/>
              <a:gd name="connsiteX25" fmla="*/ 5526308 w 7426595"/>
              <a:gd name="connsiteY25" fmla="*/ 0 h 6418769"/>
              <a:gd name="connsiteX26" fmla="*/ 4539729 w 7426595"/>
              <a:gd name="connsiteY26" fmla="*/ 0 h 6418769"/>
              <a:gd name="connsiteX27" fmla="*/ 5435075 w 7426595"/>
              <a:gd name="connsiteY27" fmla="*/ 0 h 6418769"/>
              <a:gd name="connsiteX28" fmla="*/ 637263 w 7426595"/>
              <a:gd name="connsiteY28" fmla="*/ 6319336 h 6418769"/>
              <a:gd name="connsiteX29" fmla="*/ 137678 w 7426595"/>
              <a:gd name="connsiteY29" fmla="*/ 6387711 h 6418769"/>
              <a:gd name="connsiteX30" fmla="*/ 42898 w 7426595"/>
              <a:gd name="connsiteY30" fmla="*/ 6277282 h 6418769"/>
              <a:gd name="connsiteX31" fmla="*/ 69305 w 7426595"/>
              <a:gd name="connsiteY31" fmla="*/ 5888126 h 6418769"/>
              <a:gd name="connsiteX32" fmla="*/ 4539729 w 7426595"/>
              <a:gd name="connsiteY32" fmla="*/ 0 h 6418769"/>
              <a:gd name="connsiteX33" fmla="*/ 3553147 w 7426595"/>
              <a:gd name="connsiteY33" fmla="*/ 0 h 6418769"/>
              <a:gd name="connsiteX34" fmla="*/ 4448493 w 7426595"/>
              <a:gd name="connsiteY34" fmla="*/ 0 h 6418769"/>
              <a:gd name="connsiteX35" fmla="*/ 708345 w 7426595"/>
              <a:gd name="connsiteY35" fmla="*/ 4926258 h 6418769"/>
              <a:gd name="connsiteX36" fmla="*/ 208760 w 7426595"/>
              <a:gd name="connsiteY36" fmla="*/ 4994633 h 6418769"/>
              <a:gd name="connsiteX37" fmla="*/ 208761 w 7426595"/>
              <a:gd name="connsiteY37" fmla="*/ 4994633 h 6418769"/>
              <a:gd name="connsiteX38" fmla="*/ 140386 w 7426595"/>
              <a:gd name="connsiteY38" fmla="*/ 4495047 h 6418769"/>
              <a:gd name="connsiteX39" fmla="*/ 3553147 w 7426595"/>
              <a:gd name="connsiteY39" fmla="*/ 0 h 6418769"/>
              <a:gd name="connsiteX40" fmla="*/ 2566567 w 7426595"/>
              <a:gd name="connsiteY40" fmla="*/ 0 h 6418769"/>
              <a:gd name="connsiteX41" fmla="*/ 3461912 w 7426595"/>
              <a:gd name="connsiteY41" fmla="*/ 0 h 6418769"/>
              <a:gd name="connsiteX42" fmla="*/ 1050716 w 7426595"/>
              <a:gd name="connsiteY42" fmla="*/ 3175856 h 6418769"/>
              <a:gd name="connsiteX43" fmla="*/ 551131 w 7426595"/>
              <a:gd name="connsiteY43" fmla="*/ 3244231 h 6418769"/>
              <a:gd name="connsiteX44" fmla="*/ 551132 w 7426595"/>
              <a:gd name="connsiteY44" fmla="*/ 3244231 h 6418769"/>
              <a:gd name="connsiteX45" fmla="*/ 482758 w 7426595"/>
              <a:gd name="connsiteY45" fmla="*/ 2744646 h 6418769"/>
              <a:gd name="connsiteX46" fmla="*/ 2566567 w 7426595"/>
              <a:gd name="connsiteY46" fmla="*/ 0 h 6418769"/>
              <a:gd name="connsiteX47" fmla="*/ 1579985 w 7426595"/>
              <a:gd name="connsiteY47" fmla="*/ 0 h 6418769"/>
              <a:gd name="connsiteX48" fmla="*/ 2475330 w 7426595"/>
              <a:gd name="connsiteY48" fmla="*/ 0 h 6418769"/>
              <a:gd name="connsiteX49" fmla="*/ 932540 w 7426595"/>
              <a:gd name="connsiteY49" fmla="*/ 2032053 h 6418769"/>
              <a:gd name="connsiteX50" fmla="*/ 432956 w 7426595"/>
              <a:gd name="connsiteY50" fmla="*/ 2100428 h 6418769"/>
              <a:gd name="connsiteX51" fmla="*/ 432956 w 7426595"/>
              <a:gd name="connsiteY51" fmla="*/ 2100427 h 6418769"/>
              <a:gd name="connsiteX52" fmla="*/ 364583 w 7426595"/>
              <a:gd name="connsiteY52" fmla="*/ 1600843 h 6418769"/>
              <a:gd name="connsiteX53" fmla="*/ 1579985 w 7426595"/>
              <a:gd name="connsiteY53" fmla="*/ 0 h 6418769"/>
              <a:gd name="connsiteX54" fmla="*/ 593404 w 7426595"/>
              <a:gd name="connsiteY54" fmla="*/ 0 h 6418769"/>
              <a:gd name="connsiteX55" fmla="*/ 1488749 w 7426595"/>
              <a:gd name="connsiteY55" fmla="*/ 0 h 6418769"/>
              <a:gd name="connsiteX56" fmla="*/ 847677 w 7426595"/>
              <a:gd name="connsiteY56" fmla="*/ 844373 h 6418769"/>
              <a:gd name="connsiteX57" fmla="*/ 348093 w 7426595"/>
              <a:gd name="connsiteY57" fmla="*/ 912748 h 6418769"/>
              <a:gd name="connsiteX58" fmla="*/ 348094 w 7426595"/>
              <a:gd name="connsiteY58" fmla="*/ 912748 h 6418769"/>
              <a:gd name="connsiteX59" fmla="*/ 279719 w 7426595"/>
              <a:gd name="connsiteY59" fmla="*/ 413163 h 6418769"/>
              <a:gd name="connsiteX60" fmla="*/ 593404 w 7426595"/>
              <a:gd name="connsiteY60" fmla="*/ 0 h 64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426595" h="6418769">
                <a:moveTo>
                  <a:pt x="1981895" y="5258093"/>
                </a:moveTo>
                <a:lnTo>
                  <a:pt x="1981895" y="5258093"/>
                </a:lnTo>
                <a:lnTo>
                  <a:pt x="1981895" y="5258093"/>
                </a:lnTo>
                <a:close/>
                <a:moveTo>
                  <a:pt x="7423492" y="101286"/>
                </a:moveTo>
                <a:cubicBezTo>
                  <a:pt x="7424526" y="490544"/>
                  <a:pt x="7425561" y="879802"/>
                  <a:pt x="7426595" y="1269060"/>
                </a:cubicBezTo>
                <a:lnTo>
                  <a:pt x="6946235" y="1907550"/>
                </a:lnTo>
                <a:cubicBezTo>
                  <a:pt x="5738085" y="3498841"/>
                  <a:pt x="5208110" y="4295503"/>
                  <a:pt x="4760568" y="4786769"/>
                </a:cubicBezTo>
                <a:cubicBezTo>
                  <a:pt x="4313026" y="5278035"/>
                  <a:pt x="4417821" y="4974220"/>
                  <a:pt x="4260983" y="4855144"/>
                </a:cubicBezTo>
                <a:lnTo>
                  <a:pt x="4260984" y="4855143"/>
                </a:lnTo>
                <a:cubicBezTo>
                  <a:pt x="4104147" y="4736068"/>
                  <a:pt x="4073535" y="4512397"/>
                  <a:pt x="4192610" y="4355559"/>
                </a:cubicBezTo>
                <a:lnTo>
                  <a:pt x="7423492" y="101286"/>
                </a:lnTo>
                <a:close/>
                <a:moveTo>
                  <a:pt x="6512890" y="0"/>
                </a:moveTo>
                <a:lnTo>
                  <a:pt x="7408236" y="0"/>
                </a:lnTo>
                <a:lnTo>
                  <a:pt x="2802288" y="6066627"/>
                </a:lnTo>
                <a:cubicBezTo>
                  <a:pt x="2683212" y="6223464"/>
                  <a:pt x="2459541" y="6254077"/>
                  <a:pt x="2302703" y="6135001"/>
                </a:cubicBezTo>
                <a:lnTo>
                  <a:pt x="2302704" y="6135001"/>
                </a:lnTo>
                <a:cubicBezTo>
                  <a:pt x="2145866" y="6015926"/>
                  <a:pt x="2115254" y="5792254"/>
                  <a:pt x="2234330" y="5635416"/>
                </a:cubicBezTo>
                <a:lnTo>
                  <a:pt x="6512890" y="0"/>
                </a:lnTo>
                <a:close/>
                <a:moveTo>
                  <a:pt x="5526308" y="0"/>
                </a:moveTo>
                <a:lnTo>
                  <a:pt x="6421654" y="0"/>
                </a:lnTo>
                <a:lnTo>
                  <a:pt x="2481479" y="5189719"/>
                </a:lnTo>
                <a:cubicBezTo>
                  <a:pt x="2377288" y="5326952"/>
                  <a:pt x="2193015" y="5367543"/>
                  <a:pt x="2043507" y="5295775"/>
                </a:cubicBezTo>
                <a:lnTo>
                  <a:pt x="1981895" y="5258093"/>
                </a:lnTo>
                <a:lnTo>
                  <a:pt x="1929044" y="5208872"/>
                </a:lnTo>
                <a:cubicBezTo>
                  <a:pt x="1819743" y="5084144"/>
                  <a:pt x="1809330" y="4895741"/>
                  <a:pt x="1913521" y="4758508"/>
                </a:cubicBezTo>
                <a:lnTo>
                  <a:pt x="5526308" y="0"/>
                </a:lnTo>
                <a:close/>
                <a:moveTo>
                  <a:pt x="4539729" y="0"/>
                </a:moveTo>
                <a:lnTo>
                  <a:pt x="5435075" y="0"/>
                </a:lnTo>
                <a:lnTo>
                  <a:pt x="637263" y="6319336"/>
                </a:lnTo>
                <a:cubicBezTo>
                  <a:pt x="518187" y="6476174"/>
                  <a:pt x="328366" y="6404850"/>
                  <a:pt x="137678" y="6387711"/>
                </a:cubicBezTo>
                <a:cubicBezTo>
                  <a:pt x="89364" y="6383369"/>
                  <a:pt x="49039" y="6325400"/>
                  <a:pt x="42898" y="6277282"/>
                </a:cubicBezTo>
                <a:cubicBezTo>
                  <a:pt x="14692" y="6056270"/>
                  <a:pt x="-49771" y="6044964"/>
                  <a:pt x="69305" y="5888126"/>
                </a:cubicBezTo>
                <a:lnTo>
                  <a:pt x="4539729" y="0"/>
                </a:lnTo>
                <a:close/>
                <a:moveTo>
                  <a:pt x="3553147" y="0"/>
                </a:moveTo>
                <a:lnTo>
                  <a:pt x="4448493" y="0"/>
                </a:lnTo>
                <a:lnTo>
                  <a:pt x="708345" y="4926258"/>
                </a:lnTo>
                <a:cubicBezTo>
                  <a:pt x="589268" y="5083097"/>
                  <a:pt x="365597" y="5113708"/>
                  <a:pt x="208760" y="4994633"/>
                </a:cubicBezTo>
                <a:lnTo>
                  <a:pt x="208761" y="4994633"/>
                </a:lnTo>
                <a:cubicBezTo>
                  <a:pt x="51923" y="4875558"/>
                  <a:pt x="21310" y="4651886"/>
                  <a:pt x="140386" y="4495047"/>
                </a:cubicBezTo>
                <a:lnTo>
                  <a:pt x="3553147" y="0"/>
                </a:lnTo>
                <a:close/>
                <a:moveTo>
                  <a:pt x="2566567" y="0"/>
                </a:moveTo>
                <a:lnTo>
                  <a:pt x="3461912" y="0"/>
                </a:lnTo>
                <a:lnTo>
                  <a:pt x="1050716" y="3175856"/>
                </a:lnTo>
                <a:cubicBezTo>
                  <a:pt x="931640" y="3332694"/>
                  <a:pt x="707969" y="3363306"/>
                  <a:pt x="551131" y="3244231"/>
                </a:cubicBezTo>
                <a:lnTo>
                  <a:pt x="551132" y="3244231"/>
                </a:lnTo>
                <a:cubicBezTo>
                  <a:pt x="394294" y="3125155"/>
                  <a:pt x="363682" y="2901484"/>
                  <a:pt x="482758" y="2744646"/>
                </a:cubicBezTo>
                <a:lnTo>
                  <a:pt x="2566567" y="0"/>
                </a:lnTo>
                <a:close/>
                <a:moveTo>
                  <a:pt x="1579985" y="0"/>
                </a:moveTo>
                <a:lnTo>
                  <a:pt x="2475330" y="0"/>
                </a:lnTo>
                <a:lnTo>
                  <a:pt x="932540" y="2032053"/>
                </a:lnTo>
                <a:cubicBezTo>
                  <a:pt x="813465" y="2188891"/>
                  <a:pt x="589793" y="2219503"/>
                  <a:pt x="432956" y="2100428"/>
                </a:cubicBezTo>
                <a:lnTo>
                  <a:pt x="432956" y="2100427"/>
                </a:lnTo>
                <a:cubicBezTo>
                  <a:pt x="276119" y="1981352"/>
                  <a:pt x="245507" y="1757681"/>
                  <a:pt x="364583" y="1600843"/>
                </a:cubicBezTo>
                <a:lnTo>
                  <a:pt x="1579985" y="0"/>
                </a:lnTo>
                <a:close/>
                <a:moveTo>
                  <a:pt x="593404" y="0"/>
                </a:moveTo>
                <a:lnTo>
                  <a:pt x="1488749" y="0"/>
                </a:lnTo>
                <a:lnTo>
                  <a:pt x="847677" y="844373"/>
                </a:lnTo>
                <a:cubicBezTo>
                  <a:pt x="728602" y="1001211"/>
                  <a:pt x="504930" y="1031824"/>
                  <a:pt x="348093" y="912748"/>
                </a:cubicBezTo>
                <a:lnTo>
                  <a:pt x="348094" y="912748"/>
                </a:lnTo>
                <a:cubicBezTo>
                  <a:pt x="191256" y="793672"/>
                  <a:pt x="160644" y="570001"/>
                  <a:pt x="279719" y="413163"/>
                </a:cubicBezTo>
                <a:lnTo>
                  <a:pt x="593404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effectLst>
            <a:outerShdw blurRad="127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Google Shape;29;p3"/>
          <p:cNvSpPr/>
          <p:nvPr userDrawn="1"/>
        </p:nvSpPr>
        <p:spPr>
          <a:xfrm rot="10800000" flipH="1">
            <a:off x="355" y="4140528"/>
            <a:ext cx="7918696" cy="2709099"/>
          </a:xfrm>
          <a:custGeom>
            <a:avLst/>
            <a:gdLst>
              <a:gd name="connsiteX0" fmla="*/ 0 w 7693909"/>
              <a:gd name="connsiteY0" fmla="*/ 0 h 2700472"/>
              <a:gd name="connsiteX1" fmla="*/ 7693909 w 7693909"/>
              <a:gd name="connsiteY1" fmla="*/ 0 h 2700472"/>
              <a:gd name="connsiteX2" fmla="*/ 7693909 w 7693909"/>
              <a:gd name="connsiteY2" fmla="*/ 2700472 h 2700472"/>
              <a:gd name="connsiteX3" fmla="*/ 0 w 7693909"/>
              <a:gd name="connsiteY3" fmla="*/ 2700472 h 2700472"/>
              <a:gd name="connsiteX4" fmla="*/ 0 w 7693909"/>
              <a:gd name="connsiteY4" fmla="*/ 0 h 2700472"/>
              <a:gd name="connsiteX0" fmla="*/ 0 w 10540626"/>
              <a:gd name="connsiteY0" fmla="*/ 0 h 2700472"/>
              <a:gd name="connsiteX1" fmla="*/ 7693909 w 10540626"/>
              <a:gd name="connsiteY1" fmla="*/ 0 h 2700472"/>
              <a:gd name="connsiteX2" fmla="*/ 10540626 w 10540626"/>
              <a:gd name="connsiteY2" fmla="*/ 2691845 h 2700472"/>
              <a:gd name="connsiteX3" fmla="*/ 0 w 10540626"/>
              <a:gd name="connsiteY3" fmla="*/ 2700472 h 2700472"/>
              <a:gd name="connsiteX4" fmla="*/ 0 w 10540626"/>
              <a:gd name="connsiteY4" fmla="*/ 0 h 2700472"/>
              <a:gd name="connsiteX0" fmla="*/ 0 w 10540626"/>
              <a:gd name="connsiteY0" fmla="*/ 8626 h 2709098"/>
              <a:gd name="connsiteX1" fmla="*/ 7814678 w 10540626"/>
              <a:gd name="connsiteY1" fmla="*/ 0 h 2709098"/>
              <a:gd name="connsiteX2" fmla="*/ 10540626 w 10540626"/>
              <a:gd name="connsiteY2" fmla="*/ 2700471 h 2709098"/>
              <a:gd name="connsiteX3" fmla="*/ 0 w 10540626"/>
              <a:gd name="connsiteY3" fmla="*/ 2709098 h 2709098"/>
              <a:gd name="connsiteX4" fmla="*/ 0 w 10540626"/>
              <a:gd name="connsiteY4" fmla="*/ 8626 h 2709098"/>
              <a:gd name="connsiteX0" fmla="*/ 0 w 10540626"/>
              <a:gd name="connsiteY0" fmla="*/ 8626 h 2709098"/>
              <a:gd name="connsiteX1" fmla="*/ 7849184 w 10540626"/>
              <a:gd name="connsiteY1" fmla="*/ 0 h 2709098"/>
              <a:gd name="connsiteX2" fmla="*/ 10540626 w 10540626"/>
              <a:gd name="connsiteY2" fmla="*/ 2700471 h 2709098"/>
              <a:gd name="connsiteX3" fmla="*/ 0 w 10540626"/>
              <a:gd name="connsiteY3" fmla="*/ 2709098 h 2709098"/>
              <a:gd name="connsiteX4" fmla="*/ 0 w 10540626"/>
              <a:gd name="connsiteY4" fmla="*/ 8626 h 2709098"/>
              <a:gd name="connsiteX0" fmla="*/ 8626 w 10549252"/>
              <a:gd name="connsiteY0" fmla="*/ 8626 h 2709098"/>
              <a:gd name="connsiteX1" fmla="*/ 7857810 w 10549252"/>
              <a:gd name="connsiteY1" fmla="*/ 0 h 2709098"/>
              <a:gd name="connsiteX2" fmla="*/ 10549252 w 10549252"/>
              <a:gd name="connsiteY2" fmla="*/ 2700471 h 2709098"/>
              <a:gd name="connsiteX3" fmla="*/ 0 w 10549252"/>
              <a:gd name="connsiteY3" fmla="*/ 2709098 h 2709098"/>
              <a:gd name="connsiteX4" fmla="*/ 8626 w 10549252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261" h="2709098">
                <a:moveTo>
                  <a:pt x="382" y="8626"/>
                </a:moveTo>
                <a:lnTo>
                  <a:pt x="7866819" y="0"/>
                </a:lnTo>
                <a:lnTo>
                  <a:pt x="10558261" y="2700471"/>
                </a:lnTo>
                <a:lnTo>
                  <a:pt x="9009" y="2709098"/>
                </a:lnTo>
                <a:cubicBezTo>
                  <a:pt x="11884" y="1808941"/>
                  <a:pt x="-2493" y="908783"/>
                  <a:pt x="382" y="86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0" y="4248312"/>
            <a:ext cx="7776000" cy="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13580" y="6748783"/>
            <a:ext cx="5940000" cy="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1730" y="4252771"/>
            <a:ext cx="5744495" cy="2065747"/>
          </a:xfrm>
        </p:spPr>
        <p:txBody>
          <a:bodyPr lIns="72000" tIns="36000" rIns="72000" bIns="36000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1" name="Овал 30"/>
          <p:cNvSpPr>
            <a:spLocks noChangeAspect="1"/>
          </p:cNvSpPr>
          <p:nvPr userDrawn="1"/>
        </p:nvSpPr>
        <p:spPr>
          <a:xfrm>
            <a:off x="138656" y="62477"/>
            <a:ext cx="162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</a:endParaRPr>
          </a:p>
        </p:txBody>
      </p:sp>
      <p:sp>
        <p:nvSpPr>
          <p:cNvPr id="32" name="Овал 31"/>
          <p:cNvSpPr/>
          <p:nvPr userDrawn="1"/>
        </p:nvSpPr>
        <p:spPr>
          <a:xfrm>
            <a:off x="192656" y="134477"/>
            <a:ext cx="1512000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</a:endParaRPr>
          </a:p>
        </p:txBody>
      </p:sp>
      <p:grpSp>
        <p:nvGrpSpPr>
          <p:cNvPr id="33" name="Группа 32"/>
          <p:cNvGrpSpPr/>
          <p:nvPr userDrawn="1"/>
        </p:nvGrpSpPr>
        <p:grpSpPr>
          <a:xfrm>
            <a:off x="324349" y="275273"/>
            <a:ext cx="1248617" cy="1754079"/>
            <a:chOff x="573321" y="1347970"/>
            <a:chExt cx="1664823" cy="1754079"/>
          </a:xfrm>
        </p:grpSpPr>
        <p:grpSp>
          <p:nvGrpSpPr>
            <p:cNvPr id="34" name="Группа 33"/>
            <p:cNvGrpSpPr/>
            <p:nvPr userDrawn="1"/>
          </p:nvGrpSpPr>
          <p:grpSpPr>
            <a:xfrm>
              <a:off x="573321" y="1347970"/>
              <a:ext cx="1664823" cy="1754079"/>
              <a:chOff x="573321" y="1347970"/>
              <a:chExt cx="1664823" cy="1754079"/>
            </a:xfrm>
          </p:grpSpPr>
          <p:sp>
            <p:nvSpPr>
              <p:cNvPr id="36" name="TextBox 35"/>
              <p:cNvSpPr txBox="1"/>
              <p:nvPr userDrawn="1"/>
            </p:nvSpPr>
            <p:spPr>
              <a:xfrm rot="16200000">
                <a:off x="573321" y="1347970"/>
                <a:ext cx="1656000" cy="165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prstTxWarp prst="textCircle">
                  <a:avLst>
                    <a:gd name="adj" fmla="val 11021230"/>
                  </a:avLst>
                </a:prstTxWarp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006387"/>
                    </a:solidFill>
                    <a:effectLst/>
                    <a:uLnTx/>
                    <a:uFillTx/>
                    <a:latin typeface="Candara" pitchFamily="34" charset="0"/>
                    <a:ea typeface="+mn-ea"/>
                    <a:cs typeface="Helvetica" pitchFamily="34" charset="0"/>
                  </a:rPr>
                  <a:t>Академия Федеральной Службы Охраны</a:t>
                </a:r>
                <a:endPara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006387"/>
                  </a:solidFill>
                  <a:effectLst/>
                  <a:uLnTx/>
                  <a:uFillTx/>
                  <a:latin typeface="Candara" pitchFamily="34" charset="0"/>
                  <a:ea typeface="+mn-ea"/>
                  <a:cs typeface="Helvetica" pitchFamily="34" charset="0"/>
                </a:endParaRPr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 rot="21480000">
                <a:off x="582144" y="1446049"/>
                <a:ext cx="1656000" cy="165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006387"/>
                    </a:solidFill>
                    <a:effectLst/>
                    <a:uLnTx/>
                    <a:uFillTx/>
                    <a:latin typeface="Candara" pitchFamily="34" charset="0"/>
                    <a:ea typeface="+mn-ea"/>
                    <a:cs typeface="Helvetica" pitchFamily="34" charset="0"/>
                  </a:rPr>
                  <a:t>Российской Федерации</a:t>
                </a:r>
                <a:r>
                  <a:rPr kumimoji="0" lang="en-US" sz="12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006387"/>
                    </a:solidFill>
                    <a:effectLst/>
                    <a:uLnTx/>
                    <a:uFillTx/>
                    <a:latin typeface="Candara" pitchFamily="34" charset="0"/>
                    <a:ea typeface="+mn-ea"/>
                    <a:cs typeface="Helvetica" pitchFamily="34" charset="0"/>
                  </a:rPr>
                  <a:t> </a:t>
                </a:r>
              </a:p>
            </p:txBody>
          </p:sp>
          <p:sp>
            <p:nvSpPr>
              <p:cNvPr id="38" name="Шестиугольник 37"/>
              <p:cNvSpPr>
                <a:spLocks/>
              </p:cNvSpPr>
              <p:nvPr userDrawn="1"/>
            </p:nvSpPr>
            <p:spPr>
              <a:xfrm>
                <a:off x="583143" y="2520000"/>
                <a:ext cx="64800" cy="5593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  <p:sp>
            <p:nvSpPr>
              <p:cNvPr id="39" name="Шестиугольник 38"/>
              <p:cNvSpPr>
                <a:spLocks/>
              </p:cNvSpPr>
              <p:nvPr userDrawn="1"/>
            </p:nvSpPr>
            <p:spPr>
              <a:xfrm>
                <a:off x="2140506" y="2520000"/>
                <a:ext cx="64800" cy="5593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Candara"/>
                  <a:ea typeface="+mn-ea"/>
                </a:endParaRP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904990" y="1588680"/>
              <a:ext cx="1001484" cy="1272658"/>
            </a:xfrm>
            <a:prstGeom prst="rect">
              <a:avLst/>
            </a:prstGeom>
            <a:noFill/>
            <a:ln>
              <a:noFill/>
            </a:ln>
            <a:effectLst>
              <a:outerShdw blurRad="101600" sx="105000" sy="105000" algn="ctr" rotWithShape="0">
                <a:schemeClr val="tx2">
                  <a:alpha val="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60692" y="6150117"/>
            <a:ext cx="2695181" cy="707886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indent="0" algn="r"/>
            <a:r>
              <a:rPr lang="ru-RU" sz="2000" b="1" i="1">
                <a:solidFill>
                  <a:schemeClr val="bg1"/>
                </a:solidFill>
                <a:latin typeface="+mj-lt"/>
              </a:rPr>
              <a:t>Образец подзаголовка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88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A8CA75-5B86-48F2-BB8F-664318B07E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41285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0630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4" r:id="rId8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5">
              <a:lumMod val="60000"/>
              <a:lumOff val="4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6535" y="413665"/>
            <a:ext cx="7849380" cy="1200329"/>
          </a:xfrm>
          <a:prstGeom prst="rect">
            <a:avLst/>
          </a:prstGeom>
          <a:noFill/>
          <a:effectLst>
            <a:outerShdw blurRad="38100" dist="38100" dir="2700000" algn="tl" rotWithShape="0">
              <a:sysClr val="windowText" lastClr="000000">
                <a:lumMod val="50000"/>
                <a:lumOff val="50000"/>
                <a:alpha val="40000"/>
              </a:sysClr>
            </a:outerShdw>
          </a:effectLst>
        </p:spPr>
        <p:txBody>
          <a:bodyPr wrap="square" lIns="36000" rIns="36000">
            <a:spAutoFit/>
          </a:bodyPr>
          <a:lstStyle/>
          <a:p>
            <a:pPr marL="2692400" marR="0" lvl="0" indent="-2692400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философии в </a:t>
            </a:r>
          </a:p>
          <a:p>
            <a:pPr marL="2692400" marR="0" lvl="0" indent="-2692400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Советской России</a:t>
            </a:r>
            <a:endParaRPr kumimoji="0" lang="ru-RU" sz="3600" b="1" i="0" u="none" strike="noStrike" kern="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44235"/>
            <a:ext cx="6237185" cy="12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800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07215" y="3654025"/>
            <a:ext cx="2250250" cy="465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ru-RU" sz="2000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Подготовили</a:t>
            </a:r>
            <a:r>
              <a:rPr lang="en-US" sz="2000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:</a:t>
            </a:r>
            <a:endParaRPr lang="ru-RU" sz="2000" i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20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Шматов</a:t>
            </a:r>
            <a:r>
              <a:rPr lang="en-US" sz="20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Calibri" panose="020F0502020204030204" pitchFamily="34" charset="0"/>
              </a:rPr>
              <a:t>С.М</a:t>
            </a:r>
            <a:r>
              <a:rPr lang="ru-RU" sz="20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., </a:t>
            </a:r>
          </a:p>
          <a:p>
            <a:pPr algn="r"/>
            <a:r>
              <a:rPr lang="ru-RU" sz="20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Черноволов Я.О.</a:t>
            </a:r>
          </a:p>
          <a:p>
            <a:pPr algn="r"/>
            <a:endParaRPr lang="ru-RU" sz="2000" dirty="0" smtClean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2000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Научный  руководитель</a:t>
            </a:r>
            <a:r>
              <a:rPr lang="ru-RU" sz="20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:</a:t>
            </a:r>
          </a:p>
          <a:p>
            <a:pPr algn="r"/>
            <a:r>
              <a:rPr lang="ru-RU" sz="2000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Степаненков</a:t>
            </a:r>
            <a:r>
              <a:rPr lang="ru-RU" sz="20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 Д.В. </a:t>
            </a:r>
            <a:endParaRPr lang="ru-RU" sz="20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pic>
        <p:nvPicPr>
          <p:cNvPr id="1040" name="Picture 16" descr="Stalin PNG Image - PurePNG | Free transparent CC0 PNG Image Library | Png  photo, Png images,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5908" y="-126395"/>
            <a:ext cx="2861617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Фото Ленина с большим разрешением (фотопортрет Владимира Ленина) — Abali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40" y="4061534"/>
            <a:ext cx="1935215" cy="26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Книга История философии в СССР. Том 1,2,3,4 (-) - г. Артикул: 11127565  купит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11" t="864" r="27259" b="2275"/>
          <a:stretch/>
        </p:blipFill>
        <p:spPr bwMode="auto">
          <a:xfrm>
            <a:off x="2591780" y="1988840"/>
            <a:ext cx="1620020" cy="23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История философии — Алфавитный каталог — Электронная библиотека Руниверс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0"/>
          <a:stretch/>
        </p:blipFill>
        <p:spPr bwMode="auto">
          <a:xfrm>
            <a:off x="3086835" y="3158970"/>
            <a:ext cx="1751417" cy="25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История философии в 4-х томах. Том 1 | Дынник М. А. - купить с доставкой по  выгодным ценам в интернет-магазине OZON (1209580566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1970" y="4149080"/>
            <a:ext cx="1689871" cy="2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1</a:t>
            </a:fld>
            <a:endParaRPr lang="en" sz="2400" dirty="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05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16505" y="1583795"/>
            <a:ext cx="8927552" cy="35553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1985 года философия в СССР развивалась под знаком перестройки и ее поражения. Для теоретической сферы перестройка и ее провал означали падение авторитета и влияния марксизма в советской философии. Марксизм утратил монопольное положение, уступив место другим философским течениям и школам. Существенно изменилась тематика философских исследований. Важное место среди них заняло осмысление явлений современной жизни.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20056B-CC3C-9DF4-FB99-24ED0AB04296}"/>
              </a:ext>
            </a:extLst>
          </p:cNvPr>
          <p:cNvSpPr txBox="1"/>
          <p:nvPr/>
        </p:nvSpPr>
        <p:spPr>
          <a:xfrm>
            <a:off x="8143956" y="6174305"/>
            <a:ext cx="99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10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10</a:t>
            </a:fld>
            <a:endParaRPr lang="en" sz="240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06515" y="953725"/>
            <a:ext cx="8190909" cy="5445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распада СССР произошли переоценка ценностей, отказ от «советского марксизма». Вместе с тем позитивные наработки творчески мыслящих философов советского периода способствовали созданию идейных предпосылок для последующего периода российской философской мысли. Потенциал этих наработок сочетается с новым осмыслением истории как русской, так и зарубежной философии, особенно идей, которые созвучны современным потребностям выработки обновленной системы ценностей.</a:t>
            </a:r>
          </a:p>
          <a:p>
            <a:endParaRPr lang="ru-RU" dirty="0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1830" y="3680577"/>
            <a:ext cx="3500462" cy="2342283"/>
          </a:xfrm>
          <a:prstGeom prst="rect">
            <a:avLst/>
          </a:prstGeom>
        </p:spPr>
      </p:pic>
      <p:sp>
        <p:nvSpPr>
          <p:cNvPr id="5" name="Номер слайда 2">
            <a:extLst>
              <a:ext uri="{FF2B5EF4-FFF2-40B4-BE49-F238E27FC236}">
                <a16:creationId xmlns="" xmlns:a16="http://schemas.microsoft.com/office/drawing/2014/main" id="{3F736A29-CFD5-ACA1-CDC7-AB2186986636}"/>
              </a:ext>
            </a:extLst>
          </p:cNvPr>
          <p:cNvSpPr txBox="1">
            <a:spLocks/>
          </p:cNvSpPr>
          <p:nvPr/>
        </p:nvSpPr>
        <p:spPr>
          <a:xfrm>
            <a:off x="7641226" y="618893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ru-RU"/>
            </a:defPPr>
            <a:lvl1pPr marL="0" lvl="0" algn="l" defTabSz="914400" rtl="0" eaLnBrk="1" latinLnBrk="0" hangingPunct="1">
              <a:buNone/>
              <a:defRPr sz="18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11</a:t>
            </a:fld>
            <a:endParaRPr lang="en" sz="2400" dirty="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Номер слайда 2">
            <a:extLst>
              <a:ext uri="{FF2B5EF4-FFF2-40B4-BE49-F238E27FC236}">
                <a16:creationId xmlns="" xmlns:a16="http://schemas.microsoft.com/office/drawing/2014/main" id="{4C057DA4-B959-B062-77E4-87CF6023A7B1}"/>
              </a:ext>
            </a:extLst>
          </p:cNvPr>
          <p:cNvSpPr txBox="1">
            <a:spLocks/>
          </p:cNvSpPr>
          <p:nvPr/>
        </p:nvSpPr>
        <p:spPr>
          <a:xfrm>
            <a:off x="7812359" y="6188930"/>
            <a:ext cx="1145135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ru-RU"/>
            </a:defPPr>
            <a:lvl1pPr marL="0" lvl="0" algn="l" defTabSz="914400" rtl="0" eaLnBrk="1" latinLnBrk="0" hangingPunct="1">
              <a:buNone/>
              <a:defRPr sz="18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endParaRPr lang="en" sz="2400" i="1" dirty="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11</a:t>
            </a:fld>
            <a:endParaRPr lang="en" sz="240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25131" y="2168860"/>
            <a:ext cx="8685221" cy="34208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Несмотря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сложные политические и идеологические условия, диалектико-материалистическая философия в СССР в основном сохранила своё методологическое значение, приобрела начало плодотворных идей из работ известных советских ученых: общественников и естественников, историков философии,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этиков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эстетиков.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Сложились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национальные и региональные философские сообщества со своей проблематикой и исследовательскими программами. В то же время между этими сообществами шло интенсивное взаимодействие.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Сегодня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России философы продолжают работать, творить. Освободившись от жестких рамок официального марксизма, они ищут новые пути в теории, открывают для себя и других прежде неведомые пласты бытия, переживания, мышления.</a:t>
            </a:r>
          </a:p>
          <a:p>
            <a:pPr algn="just"/>
            <a:endParaRPr lang="ru-RU" sz="1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FBA484-18AE-5FCB-550D-79E15D66C4B7}"/>
              </a:ext>
            </a:extLst>
          </p:cNvPr>
          <p:cNvSpPr txBox="1"/>
          <p:nvPr/>
        </p:nvSpPr>
        <p:spPr>
          <a:xfrm>
            <a:off x="8225644" y="6129300"/>
            <a:ext cx="84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12</a:t>
            </a:fld>
            <a:endParaRPr lang="en" sz="2400" dirty="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3F5D2B-3ED3-DCB8-C6D6-27513B00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Введение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682DEC2-ECF8-81F3-6291-08A7B29BD5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2</a:t>
            </a:fld>
            <a:endParaRPr lang="en" sz="2400" dirty="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33B6482-A59D-B1E9-E3DE-BAC1DF6FD72C}"/>
              </a:ext>
            </a:extLst>
          </p:cNvPr>
          <p:cNvSpPr txBox="1">
            <a:spLocks/>
          </p:cNvSpPr>
          <p:nvPr/>
        </p:nvSpPr>
        <p:spPr>
          <a:xfrm>
            <a:off x="566555" y="2663914"/>
            <a:ext cx="6750750" cy="24752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121917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733" b="1" kern="120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 algn="ctr"/>
            <a:endParaRPr lang="ru-RU" dirty="0">
              <a:solidFill>
                <a:schemeClr val="tx1"/>
              </a:solidFill>
              <a:highlight>
                <a:srgbClr val="FFFFE5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FAB49A-85C3-FE22-AE99-A8BE82B7BCCA}"/>
              </a:ext>
            </a:extLst>
          </p:cNvPr>
          <p:cNvSpPr txBox="1"/>
          <p:nvPr/>
        </p:nvSpPr>
        <p:spPr>
          <a:xfrm>
            <a:off x="219539" y="2470390"/>
            <a:ext cx="88680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История развития философии в России является неотъемлемой частью всемирного историко-философского процесса. Философская мысль в советские годы прошла тернистый путь. В ней отразилось культурно-историческое развитие России. Отечественная философская мысль зародилась позже, чем в соседних странах и испытала сильное влияние сначала византийской и античной мысли, затем западноевропейской философии. С приходом большевистской власти русская философия развивалась главным образом как марксистская, а десталинизация и «хрущевская оттепель» создали новую атмосферу, которая отмечалась оживлением творческой мысли в философии.</a:t>
            </a:r>
          </a:p>
        </p:txBody>
      </p:sp>
    </p:spTree>
    <p:extLst>
      <p:ext uri="{BB962C8B-B14F-4D97-AF65-F5344CB8AC3E}">
        <p14:creationId xmlns:p14="http://schemas.microsoft.com/office/powerpoint/2010/main" xmlns="" val="79741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B50071CB-E9C1-E19E-62D8-83EE097F7C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/>
            <a:r>
              <a:rPr lang="ru-RU" sz="2400" dirty="0">
                <a:solidFill>
                  <a:srgbClr val="40AFFF">
                    <a:lumMod val="20000"/>
                    <a:lumOff val="80000"/>
                  </a:srgbClr>
                </a:solidFill>
              </a:rPr>
              <a:t>3</a:t>
            </a:r>
            <a:endParaRPr lang="en" sz="2400" dirty="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7E1880-E7AA-1B21-A512-693F04792AB9}"/>
              </a:ext>
            </a:extLst>
          </p:cNvPr>
          <p:cNvSpPr txBox="1"/>
          <p:nvPr/>
        </p:nvSpPr>
        <p:spPr>
          <a:xfrm>
            <a:off x="206515" y="1358770"/>
            <a:ext cx="873097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Постепенно философы отходили от марксистских канонов, формировались школы в истории философии, гносеологии, логике, философии науки, философской антропологии. Унифицированная версия марксистской философии уступала место нетрадиционным, более гибким подходам.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развитии отечественной послереволюционной философии можно выделить ряд периодов, соответствующих определенным этапам развития общества: приход большевистской власти, жесткий диктат Сталина, десталинизация и «оттепель», постсоветский период. Наиболее существенные перемены произошли после осуждения культа Сталина. В результате ослабления идеологического контроля, успехов науки и техники возникли новые тенденции в философских исследованиях, которые часто шли вразрез с официальной доктриной. Сложились новые направления и дисциплины.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84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Вклад В.И. Ленина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66555" y="1032664"/>
            <a:ext cx="8081963" cy="44846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Большой вклад в развитие отечественной философии советского периода внес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В.И. Ульянов (Ленин)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(1870–1924). В книге «Материализм и эмпириокритицизм» В. Ленин полемизируя с махистами — сторонниками Э. Маха и Р.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Авенариуса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подверг критике их гносеологию, которая абсолютизировала роль ощущений в познании и приходила 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агностизму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Ленин всесторонне проанализировал основной вопрос и важнейшие категории философии (материя, опыт, время, пространство, причина, свобода и т. д.), а также развил марксистскую теорию познания, а именно, создал теорию отражения; проанализировал роль практики и ощущений в познании; исследовал проблему истины. В другой работе «Философские тетради» Ленин подверг критике и переосмыслил гегелевскую диалектику.</a:t>
            </a:r>
          </a:p>
        </p:txBody>
      </p:sp>
      <p:pic>
        <p:nvPicPr>
          <p:cNvPr id="5" name="Рисунок 4" descr="AKLE002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8600" y="4410062"/>
            <a:ext cx="2214578" cy="2214578"/>
          </a:xfrm>
          <a:prstGeom prst="rect">
            <a:avLst/>
          </a:prstGeom>
        </p:spPr>
      </p:pic>
      <p:pic>
        <p:nvPicPr>
          <p:cNvPr id="6" name="Рисунок 5" descr="V._I._Lenin__Filosofskie_tetrad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589" y="4398479"/>
            <a:ext cx="1357322" cy="2219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790028-1127-4166-FC2F-24D05E042074}"/>
              </a:ext>
            </a:extLst>
          </p:cNvPr>
          <p:cNvSpPr txBox="1"/>
          <p:nvPr/>
        </p:nvSpPr>
        <p:spPr>
          <a:xfrm>
            <a:off x="7902370" y="6174305"/>
            <a:ext cx="117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18" descr="Фото Ленина с большим разрешением (фотопортрет Владимира Ленина) — Abali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751" y="4317069"/>
            <a:ext cx="1698479" cy="233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4</a:t>
            </a:fld>
            <a:endParaRPr lang="en" sz="240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Споры ученых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04212" y="1313765"/>
            <a:ext cx="8505945" cy="2720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Наиболее яркой дискуссией, охватившей в 1920-е годы многих философов и ученых, была дискуссия между «механистами» и «диалектиками». Первых представляли: И. Скворцов-Степанов, А. Тимирязев,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Сарабьянов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вторых — А. Деборин, Н. Карев и др. Спор шел о соотношении философии и естествознания: «механисты» преувеличивали значение естествознания, вторые материалистической диалектики.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4" name="Рисунок 3" descr="220px-Деборин_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662" y="3618054"/>
            <a:ext cx="2016906" cy="2428892"/>
          </a:xfrm>
          <a:prstGeom prst="rect">
            <a:avLst/>
          </a:prstGeom>
        </p:spPr>
      </p:pic>
      <p:pic>
        <p:nvPicPr>
          <p:cNvPr id="5" name="Рисунок 4" descr="24947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618054"/>
            <a:ext cx="1928826" cy="2428892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2172" y="3618054"/>
            <a:ext cx="2000264" cy="2428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D3B1439-1FCC-1FB4-7E36-B7EBD2D5D14E}"/>
              </a:ext>
            </a:extLst>
          </p:cNvPr>
          <p:cNvSpPr txBox="1"/>
          <p:nvPr/>
        </p:nvSpPr>
        <p:spPr>
          <a:xfrm>
            <a:off x="260520" y="6071347"/>
            <a:ext cx="7595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А.М.Деборин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В.Сарабьянов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И.Скворцов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-Степанов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ED6ECD-700D-9E84-A67A-F77D36E495AE}"/>
              </a:ext>
            </a:extLst>
          </p:cNvPr>
          <p:cNvSpPr txBox="1"/>
          <p:nvPr/>
        </p:nvSpPr>
        <p:spPr>
          <a:xfrm>
            <a:off x="8770712" y="6209846"/>
            <a:ext cx="74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5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5</a:t>
            </a:fld>
            <a:endParaRPr lang="en" sz="240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21550" y="1178750"/>
            <a:ext cx="8153400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1930 годы ситуация в духовной сфере значительно изменилась. Развитие философии в годы сталинизма находилось под определяющим влиянием «Краткого курса истории ВКП» 1938 г. и особенно второго параграфа четвертой главы «О диалектическом и историческом материализме», написанного самим И. Сталиным.</a:t>
            </a:r>
          </a:p>
        </p:txBody>
      </p:sp>
      <p:pic>
        <p:nvPicPr>
          <p:cNvPr id="4" name="Рисунок 3" descr="kratkiy kurs VKPb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929066"/>
            <a:ext cx="2000264" cy="2732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AD35D0-AB94-9F6A-598B-9C7D7C97AF13}"/>
              </a:ext>
            </a:extLst>
          </p:cNvPr>
          <p:cNvSpPr txBox="1"/>
          <p:nvPr/>
        </p:nvSpPr>
        <p:spPr>
          <a:xfrm>
            <a:off x="7973870" y="6129300"/>
            <a:ext cx="117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6</a:t>
            </a:fld>
            <a:endParaRPr lang="en" sz="240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Развитие марксистской философии в СССР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41692" y="1838767"/>
            <a:ext cx="8570768" cy="550566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Развитие марксистской философии в СССР в послевоенные периоды происходило противоречиво: с одной стороны, высказывалось немало плодотворных, глубоких идей в различных областях философского знания, с другой стороны, эти идеи, если они открыто не подавлялись, утопали в царстве догматизма и схоластики.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4B0B48-C9A3-BABF-36A7-3A0FAA017437}"/>
              </a:ext>
            </a:extLst>
          </p:cNvPr>
          <p:cNvSpPr txBox="1"/>
          <p:nvPr/>
        </p:nvSpPr>
        <p:spPr>
          <a:xfrm>
            <a:off x="7812360" y="6174305"/>
            <a:ext cx="118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7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7</a:t>
            </a:fld>
            <a:endParaRPr lang="en" sz="2400" dirty="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Труды советских философов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6188" y="1869533"/>
            <a:ext cx="9135755" cy="449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60-70-х годах XX в. в трудах советских философов, —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Штоффа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Швырева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Мамчура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В. Степина, — весьма интенсивно разрабатывались проблемы методологии и логики научного познания. Известные философы, — Б. Кедров, М. Розенталь, Э.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Ильенков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Н. Лапин продолжали работу над проблемами материалистической диалектики. Кроме того, Э.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Ильенков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Д. Дубровский разрабатывали проблему идеального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580" y="4056683"/>
            <a:ext cx="1440160" cy="2040488"/>
          </a:xfrm>
          <a:prstGeom prst="rect">
            <a:avLst/>
          </a:prstGeom>
        </p:spPr>
      </p:pic>
      <p:pic>
        <p:nvPicPr>
          <p:cNvPr id="5" name="Рисунок 4" descr="1002729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5076" y="4066489"/>
            <a:ext cx="1552874" cy="2010563"/>
          </a:xfrm>
          <a:prstGeom prst="rect">
            <a:avLst/>
          </a:prstGeom>
        </p:spPr>
      </p:pic>
      <p:pic>
        <p:nvPicPr>
          <p:cNvPr id="6" name="Рисунок 5" descr="small_image.lap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951" y="4056683"/>
            <a:ext cx="1515865" cy="2030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AAE301-8E25-0EB3-5C33-7A428FA91885}"/>
              </a:ext>
            </a:extLst>
          </p:cNvPr>
          <p:cNvSpPr txBox="1"/>
          <p:nvPr/>
        </p:nvSpPr>
        <p:spPr>
          <a:xfrm>
            <a:off x="8347297" y="6231522"/>
            <a:ext cx="79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580" y="6165013"/>
            <a:ext cx="6210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В.Штофф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В.Степин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Н.Лапин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8</a:t>
            </a:fld>
            <a:endParaRPr lang="en" sz="2400" dirty="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31540" y="1043735"/>
            <a:ext cx="8325925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Плодотворно разрабатывались проблемы человека и личности. В работах известных советских ученых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Тугаринова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И. Кона,  А. Леонтьева,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Буевой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И. Фролова были проведены глубокие исследования структуры личности, соотношения в ней социального и биологического, о путях и формах совершенствования личности.    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pic>
        <p:nvPicPr>
          <p:cNvPr id="4" name="Рисунок 3" descr="1450865537_gallery_leontiev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6635" y="3203975"/>
            <a:ext cx="1755195" cy="2244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E482E6-CC84-CDA9-ACA4-6CF3D764E30C}"/>
              </a:ext>
            </a:extLst>
          </p:cNvPr>
          <p:cNvSpPr txBox="1"/>
          <p:nvPr/>
        </p:nvSpPr>
        <p:spPr>
          <a:xfrm>
            <a:off x="1297959" y="5701575"/>
            <a:ext cx="1890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А.Н. Леонтьев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03AF33-1B50-49EC-36B5-4D649288F776}"/>
              </a:ext>
            </a:extLst>
          </p:cNvPr>
          <p:cNvSpPr txBox="1"/>
          <p:nvPr/>
        </p:nvSpPr>
        <p:spPr>
          <a:xfrm>
            <a:off x="8063880" y="612930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9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Тугаринов Василий Петр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980" y="3184825"/>
            <a:ext cx="1944291" cy="23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1980" y="5669350"/>
            <a:ext cx="1707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Тугаринов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/>
            <a:fld id="{00000000-1234-1234-1234-123412341234}" type="slidenum">
              <a:rPr lang="en" sz="2400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 defTabSz="1219170"/>
              <a:t>9</a:t>
            </a:fld>
            <a:endParaRPr lang="en" sz="240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яркий">
  <a:themeElements>
    <a:clrScheme name="mix_for_uo">
      <a:dk1>
        <a:srgbClr val="0C0C0C"/>
      </a:dk1>
      <a:lt1>
        <a:srgbClr val="FFFFFF"/>
      </a:lt1>
      <a:dk2>
        <a:srgbClr val="000000"/>
      </a:dk2>
      <a:lt2>
        <a:srgbClr val="FFFFFF"/>
      </a:lt2>
      <a:accent1>
        <a:srgbClr val="006387"/>
      </a:accent1>
      <a:accent2>
        <a:srgbClr val="FFC000"/>
      </a:accent2>
      <a:accent3>
        <a:srgbClr val="EE3C2E"/>
      </a:accent3>
      <a:accent4>
        <a:srgbClr val="92D050"/>
      </a:accent4>
      <a:accent5>
        <a:srgbClr val="40AFFF"/>
      </a:accent5>
      <a:accent6>
        <a:srgbClr val="8238BA"/>
      </a:accent6>
      <a:hlink>
        <a:srgbClr val="0066CC"/>
      </a:hlink>
      <a:folHlink>
        <a:srgbClr val="29B5E5"/>
      </a:folHlink>
    </a:clrScheme>
    <a:fontScheme name="sv_for_uo">
      <a:majorFont>
        <a:latin typeface="Cambria"/>
        <a:ea typeface=""/>
        <a:cs typeface="FontAwesome"/>
      </a:majorFont>
      <a:minorFont>
        <a:latin typeface="Candara"/>
        <a:ea typeface=""/>
        <a:cs typeface="FontAwesom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19688</TotalTime>
  <Words>699</Words>
  <Application>Microsoft Office PowerPoint</Application>
  <PresentationFormat>Экран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яркий</vt:lpstr>
      <vt:lpstr>Слайд 1</vt:lpstr>
      <vt:lpstr>Введение</vt:lpstr>
      <vt:lpstr>Слайд 3</vt:lpstr>
      <vt:lpstr>Вклад В.И. Ленина</vt:lpstr>
      <vt:lpstr>Споры ученых</vt:lpstr>
      <vt:lpstr>Слайд 6</vt:lpstr>
      <vt:lpstr>Развитие марксистской философии в СССР</vt:lpstr>
      <vt:lpstr>Труды советских философов</vt:lpstr>
      <vt:lpstr>Слайд 9</vt:lpstr>
      <vt:lpstr>Слайд 10</vt:lpstr>
      <vt:lpstr>Слайд 11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AiL</dc:creator>
  <cp:lastModifiedBy>User</cp:lastModifiedBy>
  <cp:revision>1977</cp:revision>
  <dcterms:created xsi:type="dcterms:W3CDTF">2012-04-09T11:15:17Z</dcterms:created>
  <dcterms:modified xsi:type="dcterms:W3CDTF">2024-03-24T11:59:49Z</dcterms:modified>
</cp:coreProperties>
</file>