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60" r:id="rId6"/>
    <p:sldId id="259" r:id="rId7"/>
    <p:sldId id="261" r:id="rId8"/>
    <p:sldId id="262" r:id="rId9"/>
    <p:sldId id="263" r:id="rId10"/>
    <p:sldId id="266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71" autoAdjust="0"/>
    <p:restoredTop sz="86391" autoAdjust="0"/>
  </p:normalViewPr>
  <p:slideViewPr>
    <p:cSldViewPr>
      <p:cViewPr>
        <p:scale>
          <a:sx n="70" d="100"/>
          <a:sy n="70" d="100"/>
        </p:scale>
        <p:origin x="-1350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99592" y="260648"/>
            <a:ext cx="7200800" cy="70788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образовательное учреждение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школа № 19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5886" y="1772816"/>
            <a:ext cx="4324106" cy="4536504"/>
          </a:xfrm>
          <a:prstGeom prst="rect">
            <a:avLst/>
          </a:prstGeom>
          <a:ln w="38100" cap="flat" cmpd="sng" algn="ctr">
            <a:solidFill>
              <a:srgbClr val="002060"/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«Знаменитости Забайкалья: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Яковлевич»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098" y="1268760"/>
            <a:ext cx="4235382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614549" y="4509120"/>
            <a:ext cx="4320480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/>
              <a:t>Выполнила:</a:t>
            </a:r>
            <a:br>
              <a:rPr lang="ru-RU" sz="2000" dirty="0"/>
            </a:br>
            <a:r>
              <a:rPr lang="ru-RU" sz="2000" dirty="0"/>
              <a:t>ученица 7 «Б» класса </a:t>
            </a:r>
            <a:br>
              <a:rPr lang="ru-RU" sz="2000" dirty="0"/>
            </a:br>
            <a:r>
              <a:rPr lang="ru-RU" sz="2000" b="1" i="1" dirty="0"/>
              <a:t>Бейгуленко Яна</a:t>
            </a:r>
            <a:br>
              <a:rPr lang="ru-RU" sz="2000" b="1" i="1" dirty="0"/>
            </a:br>
            <a:r>
              <a:rPr lang="ru-RU" sz="2000" dirty="0"/>
              <a:t>проверила:</a:t>
            </a:r>
            <a:br>
              <a:rPr lang="ru-RU" sz="2000" dirty="0"/>
            </a:br>
            <a:r>
              <a:rPr lang="ru-RU" sz="2000" dirty="0"/>
              <a:t>учитель русского языка и литературы </a:t>
            </a:r>
            <a:br>
              <a:rPr lang="ru-RU" sz="2000" dirty="0"/>
            </a:br>
            <a:r>
              <a:rPr lang="ru-RU" sz="2000" b="1" i="1" dirty="0"/>
              <a:t>Толпыгина Наталья Юрьевна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9135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.mycdn.me/i?r=AzFIxPtkV78jcmdRfpoIOyaJFY05Cji0UzkZKaXClutoXzO7EuABt8t6j6ROsg0SwU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3474"/>
            <a:ext cx="7056784" cy="61867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727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58" y="0"/>
            <a:ext cx="9144000" cy="6957392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2442" y="2564904"/>
            <a:ext cx="822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Спасибо за внимание.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2837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80112" y="908720"/>
            <a:ext cx="3096344" cy="470898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5 октября 1944 года в посёлке Оловянная Читинской области (на улице Каратаева. Детство прошло в посёлке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Цугольский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Дацан, в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Могойтуйском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 Агинского Бурятского автономного округа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https://www.novochag.ru/upload/img_cache/80b/80beea5498059c782decbe277aed2651_ce_740x511x0x149_cropped_1332x8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29" y="1327845"/>
            <a:ext cx="5076056" cy="38707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38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60648"/>
            <a:ext cx="7128792" cy="9361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Малая Родина Александра Михайлова (Цугол)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083"/>
            <a:ext cx="3384376" cy="3456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http://aginskoe24.ru/upload/000/u1/fd/2a/test-photo-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068960"/>
            <a:ext cx="4994740" cy="3324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807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5880" y="54839"/>
            <a:ext cx="7920880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cap="all" dirty="0"/>
              <a:t>ТВОРЧЕСТВО АЛЕКСАНДРА МИХАЙЛОВА</a:t>
            </a:r>
            <a:endParaRPr lang="ru-RU" sz="2800" dirty="0"/>
          </a:p>
        </p:txBody>
      </p:sp>
      <p:sp>
        <p:nvSpPr>
          <p:cNvPr id="5" name="Стрелка вниз 4"/>
          <p:cNvSpPr/>
          <p:nvPr/>
        </p:nvSpPr>
        <p:spPr>
          <a:xfrm rot="1065974">
            <a:off x="935653" y="680084"/>
            <a:ext cx="360040" cy="793206"/>
          </a:xfrm>
          <a:prstGeom prst="down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6166880" y="700529"/>
            <a:ext cx="389536" cy="856263"/>
          </a:xfrm>
          <a:prstGeom prst="down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2285573" y="696191"/>
            <a:ext cx="360040" cy="788593"/>
          </a:xfrm>
          <a:prstGeom prst="down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0287" y="1693133"/>
            <a:ext cx="1485868" cy="11642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Актёр  театра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72925" y="1712472"/>
            <a:ext cx="1616359" cy="12089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Актёр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кино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21869" y="1740881"/>
            <a:ext cx="1944216" cy="11521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Озвучивание мультфильмов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4201019" y="720773"/>
            <a:ext cx="360040" cy="764012"/>
          </a:xfrm>
          <a:prstGeom prst="down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494937" y="1740881"/>
            <a:ext cx="1763688" cy="11165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Режиссер кино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36688" y="1740881"/>
            <a:ext cx="1763688" cy="11237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 песен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 rot="20067789">
            <a:off x="7933711" y="679899"/>
            <a:ext cx="389536" cy="985349"/>
          </a:xfrm>
          <a:prstGeom prst="down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0049" y="3429000"/>
            <a:ext cx="2582667" cy="313932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«Преступление и наказание»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Ф. М. Достоевского - Раскольников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«Идиот»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Ф. М. Достоевского - Князь Мышкин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«Три сестры»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П. Чехова - Вершинин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«Прошлым летом 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Чулимске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Шаманов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87829" y="3000934"/>
            <a:ext cx="2622822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2015 - Необыкновенное путешествие Серафимы - Серафим Саровский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10070" y="3356992"/>
            <a:ext cx="173342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1992 - Только не уходи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336688" y="3128884"/>
            <a:ext cx="1763688" cy="369331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«Князь Владимир»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Монастырь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«Вот мчится тройка почтовая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«Оставьте»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Тихая моя Родина»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«Поздняя встреча»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Римская полночь»</a:t>
            </a:r>
          </a:p>
        </p:txBody>
      </p:sp>
      <p:cxnSp>
        <p:nvCxnSpPr>
          <p:cNvPr id="14" name="Прямая со стрелкой 13"/>
          <p:cNvCxnSpPr>
            <a:stCxn id="18" idx="2"/>
            <a:endCxn id="4" idx="0"/>
          </p:cNvCxnSpPr>
          <p:nvPr/>
        </p:nvCxnSpPr>
        <p:spPr>
          <a:xfrm>
            <a:off x="823221" y="2857421"/>
            <a:ext cx="608162" cy="571579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23" idx="2"/>
            <a:endCxn id="7" idx="0"/>
          </p:cNvCxnSpPr>
          <p:nvPr/>
        </p:nvCxnSpPr>
        <p:spPr>
          <a:xfrm>
            <a:off x="6376781" y="2857421"/>
            <a:ext cx="0" cy="499571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2" idx="2"/>
            <a:endCxn id="8" idx="0"/>
          </p:cNvCxnSpPr>
          <p:nvPr/>
        </p:nvCxnSpPr>
        <p:spPr>
          <a:xfrm>
            <a:off x="8218532" y="2864601"/>
            <a:ext cx="0" cy="264283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tn.fishki.net/26/upload/post/2018/10/05/2725068/4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742" y="4365104"/>
            <a:ext cx="3821505" cy="2376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6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76256" y="1443841"/>
            <a:ext cx="1944216" cy="397031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Михайлов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исполнил более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ролей в кино и около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ролей в театре.</a:t>
            </a:r>
          </a:p>
        </p:txBody>
      </p:sp>
      <p:pic>
        <p:nvPicPr>
          <p:cNvPr id="3074" name="Picture 2" descr="https://mn365.ru/wp-content/uploads/2021/07/9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11" y="908720"/>
            <a:ext cx="6092857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59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018" y="3834832"/>
            <a:ext cx="4459811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1981 - Мужики!..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Павел Матвеевич Зубов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30798" y="3742499"/>
            <a:ext cx="4375767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1983 - Одиноким предоставляется общежитие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 Петрович Фролов, комендант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7989" y="908720"/>
            <a:ext cx="4539548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1984 - Любовь и голуби 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Василий Кузякин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898848"/>
            <a:ext cx="3786493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1981 - Карнавал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Ремизов, отец Коли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50137"/>
            <a:ext cx="7920880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cap="all" dirty="0"/>
              <a:t>ТВОРЧЕСТВО АЛЕКСАНДРА МИХАЙЛОВА</a:t>
            </a:r>
            <a:endParaRPr lang="ru-RU" sz="2800" dirty="0"/>
          </a:p>
        </p:txBody>
      </p:sp>
      <p:pic>
        <p:nvPicPr>
          <p:cNvPr id="2050" name="Picture 2" descr="https://img51994.1tv.com/img/2016-02-29/fmt_87_24_fmt_114_724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52" y="1810721"/>
            <a:ext cx="3659328" cy="18711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mariannaabravitova.ru/wp-content/uploads/aleksandr-mihajlov-i-irina-muraveva-karnav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546" y="1706454"/>
            <a:ext cx="3321544" cy="18711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.ytimg.com/vi/Sr80rwsO8ro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02" y="4437112"/>
            <a:ext cx="3944378" cy="22350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www.film.ru/sites/default/files/styles/thumb_1024x450/public/movies/frames/1621468-172925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839" y="4811336"/>
            <a:ext cx="4441660" cy="18608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75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0"/>
            <a:ext cx="8136904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  Александра Яковлевича Михайлова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54895" y="720080"/>
            <a:ext cx="4896544" cy="15841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1983 – Заслуженный артист РСФСР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79512" y="1844824"/>
            <a:ext cx="4896544" cy="1584176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1992 – Народный артист СССР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79512" y="2906897"/>
            <a:ext cx="4896544" cy="15841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1999 – Орден почёта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143953" y="3937992"/>
            <a:ext cx="4896544" cy="158417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2019- Орден «За заслуги перед отечеством»</a:t>
            </a:r>
            <a:r>
              <a:rPr lang="en-US" dirty="0" smtClean="0"/>
              <a:t> III </a:t>
            </a:r>
            <a:r>
              <a:rPr lang="ru-RU" dirty="0" smtClean="0"/>
              <a:t> степени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154895" y="5134807"/>
            <a:ext cx="4896544" cy="15841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2019- Премия Гильдии актёров России </a:t>
            </a:r>
            <a:endParaRPr lang="ru-RU" dirty="0"/>
          </a:p>
        </p:txBody>
      </p:sp>
      <p:pic>
        <p:nvPicPr>
          <p:cNvPr id="4098" name="Picture 2" descr="https://proza.ru/pics/2020/12/05/1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12168"/>
            <a:ext cx="3680792" cy="38588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11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4186"/>
            <a:ext cx="9144000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его инициативе с 2011 года в Чите ежегодно проводится Забайкальский международный кинофестиваль.</a:t>
            </a:r>
          </a:p>
        </p:txBody>
      </p:sp>
      <p:pic>
        <p:nvPicPr>
          <p:cNvPr id="5122" name="Picture 2" descr="https://cdn.iportal.ru/news/2015/99/preview/0edaabe6e0b4ad4526697ce4a2fedc470d52c761_128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68"/>
          <a:stretch/>
        </p:blipFill>
        <p:spPr bwMode="auto">
          <a:xfrm>
            <a:off x="179512" y="980727"/>
            <a:ext cx="3904343" cy="31472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tatic.ngs.ru/news/2015/99/preview/c22c397273fe2de505ab3958be5f1a73337728dd5_2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515" y="980728"/>
            <a:ext cx="4788024" cy="31251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cdn.iportal.ru/news/2015/99/preview/2d3f1f126c4c205e968cfd274a0bb28b33d744079_2000_1333_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556" y="4131991"/>
            <a:ext cx="4824536" cy="25869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38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1" y="0"/>
            <a:ext cx="9144000" cy="702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Памятник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691" y="2195625"/>
            <a:ext cx="5087309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52913" y="1821354"/>
            <a:ext cx="3716300" cy="47089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Наверное, единственный в Чите памятник, посвященный не исторической личности, а герою кинематографа, расположился в парке ОДОРА. Носит он название "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Ёшкин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кот" и был открыт в мае 2016 года. Скульптурная композиция посвящена уроженцу Забайкалья - народному артисту Александру Михайлову. Здесь он представлен в образе Васи Кузякина из прекрасной советской комедии "Любовь и голуби"</a:t>
            </a:r>
          </a:p>
        </p:txBody>
      </p:sp>
    </p:spTree>
    <p:extLst>
      <p:ext uri="{BB962C8B-B14F-4D97-AF65-F5344CB8AC3E}">
        <p14:creationId xmlns:p14="http://schemas.microsoft.com/office/powerpoint/2010/main" val="19813303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270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26</cp:revision>
  <dcterms:created xsi:type="dcterms:W3CDTF">2023-04-20T12:27:10Z</dcterms:created>
  <dcterms:modified xsi:type="dcterms:W3CDTF">2023-04-21T23:17:34Z</dcterms:modified>
</cp:coreProperties>
</file>