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54" y="-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95842">
            <a:off x="891201" y="662656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ЛДПР – либерально демократическая партия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 УЧЕНИК 9Г КЛАССА </a:t>
            </a:r>
            <a:r>
              <a:rPr lang="ru-RU" dirty="0" err="1" smtClean="0"/>
              <a:t>дружинин</a:t>
            </a:r>
            <a:r>
              <a:rPr lang="ru-RU" dirty="0" smtClean="0"/>
              <a:t> </a:t>
            </a:r>
            <a:r>
              <a:rPr lang="ru-RU" dirty="0" err="1" smtClean="0"/>
              <a:t>дмитрий</a:t>
            </a:r>
            <a:endParaRPr lang="ru-RU" dirty="0" smtClean="0"/>
          </a:p>
          <a:p>
            <a:r>
              <a:rPr lang="ru-RU" dirty="0" smtClean="0"/>
              <a:t>КУРАТОР УЧИТЕЛЬ ИСТОРИИ И ОБЩЕСТВОЗНАНИЯ МАЛЬЦЕВА Т.Ю.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7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появления партии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 smtClean="0"/>
              <a:t>Лдпр</a:t>
            </a:r>
            <a:r>
              <a:rPr lang="ru-RU" dirty="0" smtClean="0"/>
              <a:t>  - является прямой </a:t>
            </a:r>
            <a:r>
              <a:rPr lang="ru-RU" dirty="0" smtClean="0"/>
              <a:t>наследницей </a:t>
            </a:r>
            <a:r>
              <a:rPr lang="ru-RU" dirty="0"/>
              <a:t> Либерально-демократической партии Советского </a:t>
            </a:r>
            <a:r>
              <a:rPr lang="ru-RU" dirty="0" smtClean="0"/>
              <a:t>Союза.</a:t>
            </a:r>
            <a:endParaRPr lang="ru-RU" dirty="0" smtClean="0"/>
          </a:p>
          <a:p>
            <a:r>
              <a:rPr lang="ru-RU" dirty="0" smtClean="0"/>
              <a:t>Созданная </a:t>
            </a:r>
            <a:r>
              <a:rPr lang="ru-RU" dirty="0"/>
              <a:t>13 декабря 1989 </a:t>
            </a:r>
            <a:r>
              <a:rPr lang="ru-RU" dirty="0" smtClean="0"/>
              <a:t>года.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Изображение логоти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0" y="4554153"/>
            <a:ext cx="3840069" cy="217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09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описывается </a:t>
            </a:r>
            <a:r>
              <a:rPr lang="ru-RU" dirty="0" err="1" smtClean="0"/>
              <a:t>лдпр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ЛДПР описывается как ультраправая, ультранационалистическая и придерживающаяся антикоммунизма, как и </a:t>
            </a:r>
            <a:r>
              <a:rPr lang="ru-RU" dirty="0" err="1"/>
              <a:t>антикапитализма</a:t>
            </a:r>
            <a:r>
              <a:rPr lang="ru-RU" dirty="0"/>
              <a:t> и одновременно либерализма. Партия видит в Западе главную опасность для российского </a:t>
            </a:r>
            <a:r>
              <a:rPr lang="ru-RU" dirty="0" smtClean="0"/>
              <a:t>народа. </a:t>
            </a:r>
            <a:r>
              <a:rPr lang="ru-RU" dirty="0"/>
              <a:t>В социальной сфере партия придерживается идей </a:t>
            </a:r>
            <a:r>
              <a:rPr lang="ru-RU" dirty="0" smtClean="0"/>
              <a:t>патриотизма</a:t>
            </a:r>
            <a:r>
              <a:rPr lang="ru-RU" dirty="0"/>
              <a:t> и авторитаризма, а в экономической сфере — теории смешанной </a:t>
            </a:r>
            <a:r>
              <a:rPr lang="ru-RU" dirty="0" smtClean="0"/>
              <a:t>экономики.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12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r>
              <a:rPr lang="ru-RU" dirty="0" err="1" smtClean="0"/>
              <a:t>лдпр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Первое собрание инициативной группы по созданию Либерально-демократической партии Советского Союза (ЛДПСС) прошло 13 декабря 1989 года в Москве. На нём присутствовали Владимир Богачёв, Станислав </a:t>
            </a:r>
            <a:r>
              <a:rPr lang="ru-RU" dirty="0" err="1"/>
              <a:t>Жебровский</a:t>
            </a:r>
            <a:r>
              <a:rPr lang="ru-RU" dirty="0"/>
              <a:t>, Владимир Жириновский, Лев Убожко и другие. Собрание постановило подготовить и созвать учредительный съезд </a:t>
            </a:r>
            <a:r>
              <a:rPr lang="ru-RU" dirty="0" smtClean="0"/>
              <a:t>ЛДПСС.</a:t>
            </a:r>
            <a:endParaRPr lang="ru-RU" dirty="0"/>
          </a:p>
          <a:p>
            <a:r>
              <a:rPr lang="ru-RU" dirty="0"/>
              <a:t>Первый съезд партии прошёл 31 марта 1990 года в Москве, съезд утвердил программу и устав партии. Председателем ЛДПСС и членом Центрального комитета партии был избран Владимир Жириновский.</a:t>
            </a:r>
          </a:p>
          <a:p>
            <a:r>
              <a:rPr lang="ru-RU" dirty="0"/>
              <a:t>12 апреля 1991 года Министерством юстиции СССР была зарегистрирована Либерально-демократическая партия Советского </a:t>
            </a:r>
            <a:r>
              <a:rPr lang="ru-RU" dirty="0" smtClean="0"/>
              <a:t>Союза— </a:t>
            </a:r>
            <a:r>
              <a:rPr lang="ru-RU" dirty="0"/>
              <a:t>единственная на тот момент оппозиционная КПСС партия, существовавшая неофициально ещё с декабря 1989 года.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37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Основатель </a:t>
            </a:r>
            <a:r>
              <a:rPr lang="ru-RU" dirty="0" err="1" smtClean="0"/>
              <a:t>лдпр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521" y="2264301"/>
            <a:ext cx="9156524" cy="3144033"/>
          </a:xfrm>
        </p:spPr>
        <p:txBody>
          <a:bodyPr>
            <a:normAutofit/>
          </a:bodyPr>
          <a:lstStyle/>
          <a:p>
            <a:r>
              <a:rPr lang="ru-RU" dirty="0"/>
              <a:t>С момента основания партии её председателем являлся Владимир Жириновский, возглавлявший её почти 30 лет, вплоть до своей смерти 6 апреля 2022 года. Жириновский был известен своей популистской, националистической и </a:t>
            </a:r>
            <a:r>
              <a:rPr lang="ru-RU" dirty="0" smtClean="0"/>
              <a:t>расистской</a:t>
            </a:r>
            <a:r>
              <a:rPr lang="ru-RU" dirty="0"/>
              <a:t> </a:t>
            </a:r>
            <a:r>
              <a:rPr lang="ru-RU" dirty="0" smtClean="0"/>
              <a:t>риторикой</a:t>
            </a:r>
            <a:r>
              <a:rPr lang="ru-RU" dirty="0"/>
              <a:t>, и вся ЛДПР концентрировалась вокруг его неоднозначной личности. Жириновский поддерживал насильственные действия и войну за "Великую Россию" и поддерживал воссоединение России с Украиной, Беларусью и остальным бывшим </a:t>
            </a:r>
            <a:r>
              <a:rPr lang="ru-RU" dirty="0" smtClean="0"/>
              <a:t>СССР.</a:t>
            </a:r>
            <a:endParaRPr lang="ru-RU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9259" y="3169085"/>
            <a:ext cx="2376857" cy="317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37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смерти главы </a:t>
            </a:r>
            <a:r>
              <a:rPr lang="ru-RU" dirty="0" err="1" smtClean="0"/>
              <a:t>лдпр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18 мая 2022 года лидером фракции в Государственной думе был избран председатель комитета по международным делам Леонид </a:t>
            </a:r>
            <a:r>
              <a:rPr lang="ru-RU" dirty="0" smtClean="0"/>
              <a:t>Слуцкий.</a:t>
            </a:r>
            <a:r>
              <a:rPr lang="ru-RU" baseline="30000" dirty="0" smtClean="0"/>
              <a:t> </a:t>
            </a:r>
            <a:r>
              <a:rPr lang="ru-RU" dirty="0" smtClean="0"/>
              <a:t>Вскоре</a:t>
            </a:r>
            <a:r>
              <a:rPr lang="ru-RU" dirty="0"/>
              <a:t>, 27 мая 2022 года на съезде ЛДПР Слуцкий был избран председателем </a:t>
            </a:r>
            <a:r>
              <a:rPr lang="ru-RU" dirty="0" smtClean="0"/>
              <a:t>партии.</a:t>
            </a:r>
          </a:p>
          <a:p>
            <a:endParaRPr lang="ru-RU" dirty="0"/>
          </a:p>
        </p:txBody>
      </p:sp>
      <p:pic>
        <p:nvPicPr>
          <p:cNvPr id="4" name="Picture 2" descr="https://upload.wikimedia.org/wikipedia/commons/thumb/7/72/Leonid_E._Slutsky_%282022-01-26%29.jpg/274px-Leonid_E._Slutsky_%282022-01-26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8938" y="37437"/>
            <a:ext cx="1623137" cy="202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40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и идеология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Согласно положениям идеологии ЛДПР (2010 г.), партия выступает за пять основных идеалов — либерализм, демократию, патриотизм, справедливость и общественный </a:t>
            </a:r>
            <a:r>
              <a:rPr lang="ru-RU" dirty="0" smtClean="0"/>
              <a:t>порядок. </a:t>
            </a:r>
            <a:r>
              <a:rPr lang="ru-RU" dirty="0"/>
              <a:t>ЛДПР категорически отрицает коммунистическую </a:t>
            </a:r>
            <a:r>
              <a:rPr lang="ru-RU" dirty="0" smtClean="0"/>
              <a:t>идеологию</a:t>
            </a:r>
            <a:r>
              <a:rPr lang="ru-RU" dirty="0"/>
              <a:t> </a:t>
            </a:r>
            <a:r>
              <a:rPr lang="ru-RU" dirty="0" smtClean="0"/>
              <a:t>и</a:t>
            </a:r>
            <a:r>
              <a:rPr lang="ru-RU" dirty="0"/>
              <a:t> </a:t>
            </a:r>
            <a:r>
              <a:rPr lang="ru-RU" dirty="0" smtClean="0"/>
              <a:t>марксизм</a:t>
            </a:r>
            <a:r>
              <a:rPr lang="ru-RU" dirty="0"/>
              <a:t> в </a:t>
            </a:r>
            <a:r>
              <a:rPr lang="ru-RU" dirty="0" smtClean="0"/>
              <a:t>целом.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11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2" descr="Изображение логотип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141" y="2123571"/>
            <a:ext cx="4967287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Мегафлаг | Флаг России с гербом купить в интернет магази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4064" y="2114144"/>
            <a:ext cx="5154419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0135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88</TotalTime>
  <Words>82</Words>
  <Application>Microsoft Office PowerPoint</Application>
  <PresentationFormat>Произвольный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Главное мероприятие</vt:lpstr>
      <vt:lpstr>ЛДПР – либерально демократическая партия </vt:lpstr>
      <vt:lpstr>История появления партии</vt:lpstr>
      <vt:lpstr>Как описывается лдпр?</vt:lpstr>
      <vt:lpstr>История лдпр</vt:lpstr>
      <vt:lpstr>Основатель лдпр</vt:lpstr>
      <vt:lpstr>После смерти главы лдпр</vt:lpstr>
      <vt:lpstr>Программа и идеология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ЛДПР – либерально демократическая партия</dc:title>
  <dc:creator>дмитрий дружинин</dc:creator>
  <cp:lastModifiedBy>MateBook D15</cp:lastModifiedBy>
  <cp:revision>5</cp:revision>
  <dcterms:created xsi:type="dcterms:W3CDTF">2023-11-27T12:26:45Z</dcterms:created>
  <dcterms:modified xsi:type="dcterms:W3CDTF">2024-01-10T13:10:21Z</dcterms:modified>
</cp:coreProperties>
</file>