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Lst>
  <p:notesMasterIdLst>
    <p:notesMasterId r:id="rId19"/>
  </p:notesMasterIdLst>
  <p:sldIdLst>
    <p:sldId id="256" r:id="rId2"/>
    <p:sldId id="257" r:id="rId3"/>
    <p:sldId id="271" r:id="rId4"/>
    <p:sldId id="272" r:id="rId5"/>
    <p:sldId id="259" r:id="rId6"/>
    <p:sldId id="261" r:id="rId7"/>
    <p:sldId id="260" r:id="rId8"/>
    <p:sldId id="262" r:id="rId9"/>
    <p:sldId id="263" r:id="rId10"/>
    <p:sldId id="269" r:id="rId11"/>
    <p:sldId id="264" r:id="rId12"/>
    <p:sldId id="265" r:id="rId13"/>
    <p:sldId id="266" r:id="rId14"/>
    <p:sldId id="267" r:id="rId15"/>
    <p:sldId id="268" r:id="rId16"/>
    <p:sldId id="270" r:id="rId17"/>
    <p:sldId id="273"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7E297857-9E78-4079-87E4-90B6F5EDE545}">
          <p14:sldIdLst>
            <p14:sldId id="256"/>
            <p14:sldId id="257"/>
            <p14:sldId id="271"/>
            <p14:sldId id="272"/>
            <p14:sldId id="259"/>
            <p14:sldId id="261"/>
            <p14:sldId id="260"/>
            <p14:sldId id="262"/>
            <p14:sldId id="263"/>
            <p14:sldId id="269"/>
            <p14:sldId id="264"/>
            <p14:sldId id="265"/>
            <p14:sldId id="266"/>
            <p14:sldId id="267"/>
            <p14:sldId id="268"/>
            <p14:sldId id="270"/>
            <p14:sldId id="27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45F4EB-30F1-C846-7B78-28FC6D22EEC7}" name="Сергей Тевлятваль" initials="СТ" userId="2f6b00498109e68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79" autoAdjust="0"/>
    <p:restoredTop sz="94660"/>
  </p:normalViewPr>
  <p:slideViewPr>
    <p:cSldViewPr>
      <p:cViewPr varScale="1">
        <p:scale>
          <a:sx n="84" d="100"/>
          <a:sy n="84" d="100"/>
        </p:scale>
        <p:origin x="1387"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a:t>1.хотели бы вы создать семью?</a:t>
            </a:r>
          </a:p>
        </c:rich>
      </c:tx>
      <c:overlay val="0"/>
    </c:title>
    <c:autoTitleDeleted val="0"/>
    <c:view3D>
      <c:rotX val="75"/>
      <c:rotY val="0"/>
      <c:rAngAx val="0"/>
    </c:view3D>
    <c:floor>
      <c:thickness val="0"/>
    </c:floor>
    <c:sideWall>
      <c:thickness val="0"/>
    </c:sideWall>
    <c:backWall>
      <c:thickness val="0"/>
    </c:backWall>
    <c:plotArea>
      <c:layout>
        <c:manualLayout>
          <c:layoutTarget val="inner"/>
          <c:xMode val="edge"/>
          <c:yMode val="edge"/>
          <c:x val="0.15277777777777779"/>
          <c:y val="0.16656761654793162"/>
          <c:w val="0.68743164916885402"/>
          <c:h val="0.66676571678540253"/>
        </c:manualLayout>
      </c:layout>
      <c:pie3DChart>
        <c:varyColors val="1"/>
        <c:ser>
          <c:idx val="0"/>
          <c:order val="0"/>
          <c:tx>
            <c:strRef>
              <c:f>Лист1!$B$1</c:f>
              <c:strCache>
                <c:ptCount val="1"/>
                <c:pt idx="0">
                  <c:v>хотели бы вы создать семью?</c:v>
                </c:pt>
              </c:strCache>
            </c:strRef>
          </c:tx>
          <c:cat>
            <c:strRef>
              <c:f>Лист1!$A$2:$A$5</c:f>
              <c:strCache>
                <c:ptCount val="3"/>
                <c:pt idx="0">
                  <c:v>Да</c:v>
                </c:pt>
                <c:pt idx="1">
                  <c:v>Нет</c:v>
                </c:pt>
                <c:pt idx="2">
                  <c:v>Не знаю</c:v>
                </c:pt>
              </c:strCache>
            </c:strRef>
          </c:cat>
          <c:val>
            <c:numRef>
              <c:f>Лист1!$B$2:$B$5</c:f>
              <c:numCache>
                <c:formatCode>0%</c:formatCode>
                <c:ptCount val="4"/>
                <c:pt idx="0">
                  <c:v>0.89000000000000012</c:v>
                </c:pt>
                <c:pt idx="1">
                  <c:v>9.0000000000000052E-2</c:v>
                </c:pt>
                <c:pt idx="2">
                  <c:v>2.0000000000000014E-2</c:v>
                </c:pt>
              </c:numCache>
            </c:numRef>
          </c:val>
          <c:extLst>
            <c:ext xmlns:c16="http://schemas.microsoft.com/office/drawing/2014/chart" uri="{C3380CC4-5D6E-409C-BE32-E72D297353CC}">
              <c16:uniqueId val="{00000000-14AC-4EFC-9567-CEA93E67C616}"/>
            </c:ext>
          </c:extLst>
        </c:ser>
        <c:dLbls>
          <c:showLegendKey val="0"/>
          <c:showVal val="0"/>
          <c:showCatName val="0"/>
          <c:showSerName val="0"/>
          <c:showPercent val="0"/>
          <c:showBubbleSize val="0"/>
          <c:showLeaderLines val="1"/>
        </c:dLbls>
      </c:pie3DChart>
    </c:plotArea>
    <c:legend>
      <c:legendPos val="r"/>
      <c:layout>
        <c:manualLayout>
          <c:xMode val="edge"/>
          <c:yMode val="edge"/>
          <c:x val="0.72446868620589144"/>
          <c:y val="0.16794306961629824"/>
          <c:w val="0.16674350582905173"/>
          <c:h val="0.35456692913385868"/>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a:t>2.Хотели бы Вы иметь в своей семье детей?</a:t>
            </a:r>
          </a:p>
        </c:rich>
      </c:tx>
      <c:overlay val="0"/>
    </c:title>
    <c:autoTitleDeleted val="0"/>
    <c:view3D>
      <c:rotX val="75"/>
      <c:rotY val="0"/>
      <c:rAngAx val="0"/>
    </c:view3D>
    <c:floor>
      <c:thickness val="0"/>
    </c:floor>
    <c:sideWall>
      <c:thickness val="0"/>
    </c:sideWall>
    <c:backWall>
      <c:thickness val="0"/>
    </c:backWall>
    <c:plotArea>
      <c:layout/>
      <c:pie3DChart>
        <c:varyColors val="1"/>
        <c:ser>
          <c:idx val="0"/>
          <c:order val="0"/>
          <c:tx>
            <c:strRef>
              <c:f>Лист1!$B$1</c:f>
              <c:strCache>
                <c:ptCount val="1"/>
                <c:pt idx="0">
                  <c:v>Хотели бы Вы иметь в своей семье детей?</c:v>
                </c:pt>
              </c:strCache>
            </c:strRef>
          </c:tx>
          <c:cat>
            <c:strRef>
              <c:f>Лист1!$A$2:$A$5</c:f>
              <c:strCache>
                <c:ptCount val="3"/>
                <c:pt idx="0">
                  <c:v>Да</c:v>
                </c:pt>
                <c:pt idx="1">
                  <c:v>Нет</c:v>
                </c:pt>
                <c:pt idx="2">
                  <c:v>Не знаю</c:v>
                </c:pt>
              </c:strCache>
            </c:strRef>
          </c:cat>
          <c:val>
            <c:numRef>
              <c:f>Лист1!$B$2:$B$5</c:f>
              <c:numCache>
                <c:formatCode>0%</c:formatCode>
                <c:ptCount val="4"/>
                <c:pt idx="0">
                  <c:v>0.69000000000000028</c:v>
                </c:pt>
                <c:pt idx="1">
                  <c:v>0.21000000000000008</c:v>
                </c:pt>
                <c:pt idx="2">
                  <c:v>0.1</c:v>
                </c:pt>
              </c:numCache>
            </c:numRef>
          </c:val>
          <c:extLst>
            <c:ext xmlns:c16="http://schemas.microsoft.com/office/drawing/2014/chart" uri="{C3380CC4-5D6E-409C-BE32-E72D297353CC}">
              <c16:uniqueId val="{00000000-7B9E-49B5-916D-3B49AF847670}"/>
            </c:ext>
          </c:extLst>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a:t>3.Могут ли люди, достигшие 16 лет, заключить брак?</a:t>
            </a:r>
          </a:p>
        </c:rich>
      </c:tx>
      <c:layout>
        <c:manualLayout>
          <c:xMode val="edge"/>
          <c:yMode val="edge"/>
          <c:x val="9.9427134343581886E-2"/>
          <c:y val="5.5727540594441724E-2"/>
        </c:manualLayout>
      </c:layout>
      <c:overlay val="0"/>
    </c:title>
    <c:autoTitleDeleted val="0"/>
    <c:plotArea>
      <c:layout>
        <c:manualLayout>
          <c:layoutTarget val="inner"/>
          <c:xMode val="edge"/>
          <c:yMode val="edge"/>
          <c:x val="0.13412130548315837"/>
          <c:y val="0.30162531346741633"/>
          <c:w val="0.49228535209548668"/>
          <c:h val="0.65193506937055046"/>
        </c:manualLayout>
      </c:layout>
      <c:pieChart>
        <c:varyColors val="1"/>
        <c:ser>
          <c:idx val="0"/>
          <c:order val="0"/>
          <c:tx>
            <c:strRef>
              <c:f>Лист1!$B$1</c:f>
              <c:strCache>
                <c:ptCount val="1"/>
                <c:pt idx="0">
                  <c:v>Могут ли люди, достигшие 16 лет, заключить брак?</c:v>
                </c:pt>
              </c:strCache>
            </c:strRef>
          </c:tx>
          <c:cat>
            <c:strRef>
              <c:f>Лист1!$A$2:$A$5</c:f>
              <c:strCache>
                <c:ptCount val="3"/>
                <c:pt idx="0">
                  <c:v>Да</c:v>
                </c:pt>
                <c:pt idx="1">
                  <c:v>Нет</c:v>
                </c:pt>
                <c:pt idx="2">
                  <c:v>Не знаю </c:v>
                </c:pt>
              </c:strCache>
            </c:strRef>
          </c:cat>
          <c:val>
            <c:numRef>
              <c:f>Лист1!$B$2:$B$5</c:f>
              <c:numCache>
                <c:formatCode>0%</c:formatCode>
                <c:ptCount val="4"/>
                <c:pt idx="0">
                  <c:v>1</c:v>
                </c:pt>
                <c:pt idx="1">
                  <c:v>0</c:v>
                </c:pt>
                <c:pt idx="2">
                  <c:v>0</c:v>
                </c:pt>
              </c:numCache>
            </c:numRef>
          </c:val>
          <c:extLst>
            <c:ext xmlns:c16="http://schemas.microsoft.com/office/drawing/2014/chart" uri="{C3380CC4-5D6E-409C-BE32-E72D297353CC}">
              <c16:uniqueId val="{00000000-9B98-40E1-B1EE-117206180165}"/>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a:t>4.Может ли муж/жена ограничивать свободу действий второго?</a:t>
            </a:r>
          </a:p>
        </c:rich>
      </c:tx>
      <c:overlay val="0"/>
    </c:title>
    <c:autoTitleDeleted val="0"/>
    <c:plotArea>
      <c:layout/>
      <c:pieChart>
        <c:varyColors val="1"/>
        <c:ser>
          <c:idx val="0"/>
          <c:order val="0"/>
          <c:tx>
            <c:strRef>
              <c:f>Лист1!$B$1</c:f>
              <c:strCache>
                <c:ptCount val="1"/>
                <c:pt idx="0">
                  <c:v>Может ли муж/жена ограничивать свободу действий второго?</c:v>
                </c:pt>
              </c:strCache>
            </c:strRef>
          </c:tx>
          <c:cat>
            <c:strRef>
              <c:f>Лист1!$A$2:$A$5</c:f>
              <c:strCache>
                <c:ptCount val="3"/>
                <c:pt idx="0">
                  <c:v>Да</c:v>
                </c:pt>
                <c:pt idx="1">
                  <c:v>Нет</c:v>
                </c:pt>
                <c:pt idx="2">
                  <c:v>Не знаю</c:v>
                </c:pt>
              </c:strCache>
            </c:strRef>
          </c:cat>
          <c:val>
            <c:numRef>
              <c:f>Лист1!$B$2:$B$5</c:f>
              <c:numCache>
                <c:formatCode>0%</c:formatCode>
                <c:ptCount val="4"/>
                <c:pt idx="0">
                  <c:v>0</c:v>
                </c:pt>
                <c:pt idx="1">
                  <c:v>0.97000000000000064</c:v>
                </c:pt>
                <c:pt idx="2">
                  <c:v>3.0000000000000002E-2</c:v>
                </c:pt>
              </c:numCache>
            </c:numRef>
          </c:val>
          <c:extLst>
            <c:ext xmlns:c16="http://schemas.microsoft.com/office/drawing/2014/chart" uri="{C3380CC4-5D6E-409C-BE32-E72D297353CC}">
              <c16:uniqueId val="{00000000-96FC-4963-A8AF-155BD11F940F}"/>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a:t>5.Обязан ли родитель, с которым не проживают дети, платить алименты?</a:t>
            </a:r>
          </a:p>
        </c:rich>
      </c:tx>
      <c:overlay val="0"/>
    </c:title>
    <c:autoTitleDeleted val="0"/>
    <c:plotArea>
      <c:layout/>
      <c:pieChart>
        <c:varyColors val="1"/>
        <c:ser>
          <c:idx val="0"/>
          <c:order val="0"/>
          <c:tx>
            <c:strRef>
              <c:f>Лист1!$B$1</c:f>
              <c:strCache>
                <c:ptCount val="1"/>
                <c:pt idx="0">
                  <c:v>Обязан ли родитель, с которым не проживают дети, платить алименты?</c:v>
                </c:pt>
              </c:strCache>
            </c:strRef>
          </c:tx>
          <c:cat>
            <c:strRef>
              <c:f>Лист1!$A$2:$A$5</c:f>
              <c:strCache>
                <c:ptCount val="3"/>
                <c:pt idx="0">
                  <c:v>Да</c:v>
                </c:pt>
                <c:pt idx="1">
                  <c:v>Нет</c:v>
                </c:pt>
                <c:pt idx="2">
                  <c:v>Не знаю</c:v>
                </c:pt>
              </c:strCache>
            </c:strRef>
          </c:cat>
          <c:val>
            <c:numRef>
              <c:f>Лист1!$B$2:$B$5</c:f>
              <c:numCache>
                <c:formatCode>0%</c:formatCode>
                <c:ptCount val="4"/>
                <c:pt idx="0">
                  <c:v>0.88</c:v>
                </c:pt>
                <c:pt idx="1">
                  <c:v>8.0000000000000043E-2</c:v>
                </c:pt>
                <c:pt idx="2">
                  <c:v>4.0000000000000022E-2</c:v>
                </c:pt>
              </c:numCache>
            </c:numRef>
          </c:val>
          <c:extLst>
            <c:ext xmlns:c16="http://schemas.microsoft.com/office/drawing/2014/chart" uri="{C3380CC4-5D6E-409C-BE32-E72D297353CC}">
              <c16:uniqueId val="{00000000-A925-443C-A779-7BBDEE269F46}"/>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diagrams/_rels/data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diagrams/_rels/drawing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5FEF56-64AD-44BD-8785-17EBC599105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7E965893-CCFA-4449-9D47-65A43E281254}">
      <dgm:prSet phldrT="[Текст]" custT="1"/>
      <dgm:spPr/>
      <dgm:t>
        <a:bodyPr/>
        <a:lstStyle/>
        <a:p>
          <a:r>
            <a:rPr lang="ru-RU" sz="2800" dirty="0"/>
            <a:t>Цель настоящей работы:</a:t>
          </a:r>
        </a:p>
      </dgm:t>
    </dgm:pt>
    <dgm:pt modelId="{6AD28953-1ACC-42BD-A217-96A3C114A370}" type="parTrans" cxnId="{B7A76F12-01CC-4287-891D-CC61535327FB}">
      <dgm:prSet/>
      <dgm:spPr/>
      <dgm:t>
        <a:bodyPr/>
        <a:lstStyle/>
        <a:p>
          <a:endParaRPr lang="ru-RU"/>
        </a:p>
      </dgm:t>
    </dgm:pt>
    <dgm:pt modelId="{97D99F67-9683-4BEC-98F6-CE199A794E7F}" type="sibTrans" cxnId="{B7A76F12-01CC-4287-891D-CC61535327FB}">
      <dgm:prSet/>
      <dgm:spPr/>
      <dgm:t>
        <a:bodyPr/>
        <a:lstStyle/>
        <a:p>
          <a:endParaRPr lang="ru-RU"/>
        </a:p>
      </dgm:t>
    </dgm:pt>
    <dgm:pt modelId="{D5DC4555-CE3F-4459-B270-09B340CE8F78}">
      <dgm:prSet phldrT="[Текст]" custT="1"/>
      <dgm:spPr/>
      <dgm:t>
        <a:bodyPr/>
        <a:lstStyle/>
        <a:p>
          <a:r>
            <a:rPr lang="ru-RU" sz="2400" dirty="0"/>
            <a:t>собрать основную теорию по данной теме, изучить и обобщить  характеристику прав и обязанностей супругов. </a:t>
          </a:r>
        </a:p>
      </dgm:t>
    </dgm:pt>
    <dgm:pt modelId="{67123A4B-4F96-4DC4-B159-711965C46CC9}" type="parTrans" cxnId="{ABC966C4-0FE4-4FA1-A88E-2FF743CCCFCC}">
      <dgm:prSet/>
      <dgm:spPr/>
      <dgm:t>
        <a:bodyPr/>
        <a:lstStyle/>
        <a:p>
          <a:endParaRPr lang="ru-RU"/>
        </a:p>
      </dgm:t>
    </dgm:pt>
    <dgm:pt modelId="{6E4DF091-E7D7-4191-AEF4-EA86A8BADC4C}" type="sibTrans" cxnId="{ABC966C4-0FE4-4FA1-A88E-2FF743CCCFCC}">
      <dgm:prSet/>
      <dgm:spPr/>
      <dgm:t>
        <a:bodyPr/>
        <a:lstStyle/>
        <a:p>
          <a:endParaRPr lang="ru-RU"/>
        </a:p>
      </dgm:t>
    </dgm:pt>
    <dgm:pt modelId="{A820E79B-21E4-45C6-8F06-ED26988C5840}">
      <dgm:prSet phldrT="[Текст]"/>
      <dgm:spPr/>
      <dgm:t>
        <a:bodyPr/>
        <a:lstStyle/>
        <a:p>
          <a:r>
            <a:rPr lang="ru-RU" dirty="0"/>
            <a:t>Задачи исследования:</a:t>
          </a:r>
        </a:p>
      </dgm:t>
    </dgm:pt>
    <dgm:pt modelId="{17406268-1B82-4D38-9593-3956CB0F51E1}" type="parTrans" cxnId="{0404E33C-A21F-4D20-A59F-4B0C292B1DEC}">
      <dgm:prSet/>
      <dgm:spPr/>
      <dgm:t>
        <a:bodyPr/>
        <a:lstStyle/>
        <a:p>
          <a:endParaRPr lang="ru-RU"/>
        </a:p>
      </dgm:t>
    </dgm:pt>
    <dgm:pt modelId="{7ED892F7-3F94-4E6A-B355-74FB133C4706}" type="sibTrans" cxnId="{0404E33C-A21F-4D20-A59F-4B0C292B1DEC}">
      <dgm:prSet/>
      <dgm:spPr/>
      <dgm:t>
        <a:bodyPr/>
        <a:lstStyle/>
        <a:p>
          <a:endParaRPr lang="ru-RU"/>
        </a:p>
      </dgm:t>
    </dgm:pt>
    <dgm:pt modelId="{0CB857D1-16C0-4EE1-916B-FE8C304EEE65}">
      <dgm:prSet phldrT="[Текст]"/>
      <dgm:spPr/>
      <dgm:t>
        <a:bodyPr/>
        <a:lstStyle/>
        <a:p>
          <a:r>
            <a:rPr lang="ru-RU" dirty="0"/>
            <a:t>1.	Проанализировать литературу по данной теме.</a:t>
          </a:r>
        </a:p>
      </dgm:t>
    </dgm:pt>
    <dgm:pt modelId="{1344F9BC-201C-4E24-AB02-9A93160F9806}" type="parTrans" cxnId="{393050FF-B6FC-4E9E-8119-C374B7E0EDF5}">
      <dgm:prSet/>
      <dgm:spPr/>
      <dgm:t>
        <a:bodyPr/>
        <a:lstStyle/>
        <a:p>
          <a:endParaRPr lang="ru-RU"/>
        </a:p>
      </dgm:t>
    </dgm:pt>
    <dgm:pt modelId="{20DB39CC-78A9-4FE9-8BB5-F2C5A1CE4F80}" type="sibTrans" cxnId="{393050FF-B6FC-4E9E-8119-C374B7E0EDF5}">
      <dgm:prSet/>
      <dgm:spPr/>
      <dgm:t>
        <a:bodyPr/>
        <a:lstStyle/>
        <a:p>
          <a:endParaRPr lang="ru-RU"/>
        </a:p>
      </dgm:t>
    </dgm:pt>
    <dgm:pt modelId="{256BB4A9-B8DA-4573-9878-54E5DE7BDA13}">
      <dgm:prSet/>
      <dgm:spPr/>
      <dgm:t>
        <a:bodyPr/>
        <a:lstStyle/>
        <a:p>
          <a:r>
            <a:rPr lang="ru-RU" dirty="0"/>
            <a:t>2.	Выделить права и обязанности супругов.</a:t>
          </a:r>
        </a:p>
      </dgm:t>
    </dgm:pt>
    <dgm:pt modelId="{980B2967-7EB3-4FD2-A307-960ADBBD2B5B}" type="parTrans" cxnId="{9C9AB79E-F33A-4828-9137-A2D592FDBBAF}">
      <dgm:prSet/>
      <dgm:spPr/>
      <dgm:t>
        <a:bodyPr/>
        <a:lstStyle/>
        <a:p>
          <a:endParaRPr lang="ru-RU"/>
        </a:p>
      </dgm:t>
    </dgm:pt>
    <dgm:pt modelId="{E98E7F5A-C7F6-4342-AB48-601F10BB19AA}" type="sibTrans" cxnId="{9C9AB79E-F33A-4828-9137-A2D592FDBBAF}">
      <dgm:prSet/>
      <dgm:spPr/>
      <dgm:t>
        <a:bodyPr/>
        <a:lstStyle/>
        <a:p>
          <a:endParaRPr lang="ru-RU"/>
        </a:p>
      </dgm:t>
    </dgm:pt>
    <dgm:pt modelId="{127F8A6B-5D38-49BC-9B75-6B14B282A794}">
      <dgm:prSet/>
      <dgm:spPr/>
      <dgm:t>
        <a:bodyPr/>
        <a:lstStyle/>
        <a:p>
          <a:r>
            <a:rPr lang="ru-RU" dirty="0"/>
            <a:t>3.	Провести анкетирование по данной теме и проанализировать результаты.</a:t>
          </a:r>
        </a:p>
      </dgm:t>
    </dgm:pt>
    <dgm:pt modelId="{F1F736E0-418F-4AF3-B20B-1D6FBB2B306D}" type="parTrans" cxnId="{A5A2FA73-7088-4CD9-A0CD-6DF6A9D3E7D6}">
      <dgm:prSet/>
      <dgm:spPr/>
      <dgm:t>
        <a:bodyPr/>
        <a:lstStyle/>
        <a:p>
          <a:endParaRPr lang="ru-RU"/>
        </a:p>
      </dgm:t>
    </dgm:pt>
    <dgm:pt modelId="{635A4813-6CDF-4903-9E48-1BD6D1C0CC8D}" type="sibTrans" cxnId="{A5A2FA73-7088-4CD9-A0CD-6DF6A9D3E7D6}">
      <dgm:prSet/>
      <dgm:spPr/>
      <dgm:t>
        <a:bodyPr/>
        <a:lstStyle/>
        <a:p>
          <a:endParaRPr lang="ru-RU"/>
        </a:p>
      </dgm:t>
    </dgm:pt>
    <dgm:pt modelId="{9F3A3F7E-6081-46F5-B9CD-CA357310710A}">
      <dgm:prSet/>
      <dgm:spPr/>
      <dgm:t>
        <a:bodyPr/>
        <a:lstStyle/>
        <a:p>
          <a:endParaRPr lang="ru-RU" dirty="0"/>
        </a:p>
      </dgm:t>
    </dgm:pt>
    <dgm:pt modelId="{918B2F87-066D-4C2E-93EE-C1C38454B387}" type="parTrans" cxnId="{82B83B74-71E5-40A5-A108-10198347B1E2}">
      <dgm:prSet/>
      <dgm:spPr/>
      <dgm:t>
        <a:bodyPr/>
        <a:lstStyle/>
        <a:p>
          <a:endParaRPr lang="ru-RU"/>
        </a:p>
      </dgm:t>
    </dgm:pt>
    <dgm:pt modelId="{9CFAE774-51A1-4513-B768-BCAC01FB0536}" type="sibTrans" cxnId="{82B83B74-71E5-40A5-A108-10198347B1E2}">
      <dgm:prSet/>
      <dgm:spPr/>
      <dgm:t>
        <a:bodyPr/>
        <a:lstStyle/>
        <a:p>
          <a:endParaRPr lang="ru-RU"/>
        </a:p>
      </dgm:t>
    </dgm:pt>
    <dgm:pt modelId="{FB49EA37-57FD-4389-8629-0A5C4EA601F1}" type="pres">
      <dgm:prSet presAssocID="{755FEF56-64AD-44BD-8785-17EBC5991050}" presName="linear" presStyleCnt="0">
        <dgm:presLayoutVars>
          <dgm:animLvl val="lvl"/>
          <dgm:resizeHandles val="exact"/>
        </dgm:presLayoutVars>
      </dgm:prSet>
      <dgm:spPr/>
    </dgm:pt>
    <dgm:pt modelId="{F1E42BD9-9E6F-4FBF-8B44-24D2E5399C3B}" type="pres">
      <dgm:prSet presAssocID="{7E965893-CCFA-4449-9D47-65A43E281254}" presName="parentText" presStyleLbl="node1" presStyleIdx="0" presStyleCnt="2">
        <dgm:presLayoutVars>
          <dgm:chMax val="0"/>
          <dgm:bulletEnabled val="1"/>
        </dgm:presLayoutVars>
      </dgm:prSet>
      <dgm:spPr/>
    </dgm:pt>
    <dgm:pt modelId="{B95373B6-DE92-4C6B-A001-760F85A79EFF}" type="pres">
      <dgm:prSet presAssocID="{7E965893-CCFA-4449-9D47-65A43E281254}" presName="childText" presStyleLbl="revTx" presStyleIdx="0" presStyleCnt="2">
        <dgm:presLayoutVars>
          <dgm:bulletEnabled val="1"/>
        </dgm:presLayoutVars>
      </dgm:prSet>
      <dgm:spPr/>
    </dgm:pt>
    <dgm:pt modelId="{B27F1821-35C6-448D-AE9E-12172D6614C5}" type="pres">
      <dgm:prSet presAssocID="{A820E79B-21E4-45C6-8F06-ED26988C5840}" presName="parentText" presStyleLbl="node1" presStyleIdx="1" presStyleCnt="2">
        <dgm:presLayoutVars>
          <dgm:chMax val="0"/>
          <dgm:bulletEnabled val="1"/>
        </dgm:presLayoutVars>
      </dgm:prSet>
      <dgm:spPr/>
    </dgm:pt>
    <dgm:pt modelId="{39E82546-61F9-4DF0-B661-06AC9362D131}" type="pres">
      <dgm:prSet presAssocID="{A820E79B-21E4-45C6-8F06-ED26988C5840}" presName="childText" presStyleLbl="revTx" presStyleIdx="1" presStyleCnt="2">
        <dgm:presLayoutVars>
          <dgm:bulletEnabled val="1"/>
        </dgm:presLayoutVars>
      </dgm:prSet>
      <dgm:spPr/>
    </dgm:pt>
  </dgm:ptLst>
  <dgm:cxnLst>
    <dgm:cxn modelId="{DC439501-C71E-4B6E-A824-970AA3485FB6}" type="presOf" srcId="{9F3A3F7E-6081-46F5-B9CD-CA357310710A}" destId="{39E82546-61F9-4DF0-B661-06AC9362D131}" srcOrd="0" destOrd="3" presId="urn:microsoft.com/office/officeart/2005/8/layout/vList2"/>
    <dgm:cxn modelId="{B7A76F12-01CC-4287-891D-CC61535327FB}" srcId="{755FEF56-64AD-44BD-8785-17EBC5991050}" destId="{7E965893-CCFA-4449-9D47-65A43E281254}" srcOrd="0" destOrd="0" parTransId="{6AD28953-1ACC-42BD-A217-96A3C114A370}" sibTransId="{97D99F67-9683-4BEC-98F6-CE199A794E7F}"/>
    <dgm:cxn modelId="{916E3B13-63CF-44BA-8D05-669195F219AC}" type="presOf" srcId="{256BB4A9-B8DA-4573-9878-54E5DE7BDA13}" destId="{39E82546-61F9-4DF0-B661-06AC9362D131}" srcOrd="0" destOrd="1" presId="urn:microsoft.com/office/officeart/2005/8/layout/vList2"/>
    <dgm:cxn modelId="{0BBE1F16-A5E4-46DF-BBEA-9C1B41B9D3BD}" type="presOf" srcId="{0CB857D1-16C0-4EE1-916B-FE8C304EEE65}" destId="{39E82546-61F9-4DF0-B661-06AC9362D131}" srcOrd="0" destOrd="0" presId="urn:microsoft.com/office/officeart/2005/8/layout/vList2"/>
    <dgm:cxn modelId="{2182BF17-5137-469C-BA54-C783966BF385}" type="presOf" srcId="{127F8A6B-5D38-49BC-9B75-6B14B282A794}" destId="{39E82546-61F9-4DF0-B661-06AC9362D131}" srcOrd="0" destOrd="2" presId="urn:microsoft.com/office/officeart/2005/8/layout/vList2"/>
    <dgm:cxn modelId="{38076E3A-EC88-4AB6-BCED-2921FB108505}" type="presOf" srcId="{A820E79B-21E4-45C6-8F06-ED26988C5840}" destId="{B27F1821-35C6-448D-AE9E-12172D6614C5}" srcOrd="0" destOrd="0" presId="urn:microsoft.com/office/officeart/2005/8/layout/vList2"/>
    <dgm:cxn modelId="{0404E33C-A21F-4D20-A59F-4B0C292B1DEC}" srcId="{755FEF56-64AD-44BD-8785-17EBC5991050}" destId="{A820E79B-21E4-45C6-8F06-ED26988C5840}" srcOrd="1" destOrd="0" parTransId="{17406268-1B82-4D38-9593-3956CB0F51E1}" sibTransId="{7ED892F7-3F94-4E6A-B355-74FB133C4706}"/>
    <dgm:cxn modelId="{5A0B8250-4AB8-4F35-80C2-A7CFE97DD1A4}" type="presOf" srcId="{755FEF56-64AD-44BD-8785-17EBC5991050}" destId="{FB49EA37-57FD-4389-8629-0A5C4EA601F1}" srcOrd="0" destOrd="0" presId="urn:microsoft.com/office/officeart/2005/8/layout/vList2"/>
    <dgm:cxn modelId="{A5A2FA73-7088-4CD9-A0CD-6DF6A9D3E7D6}" srcId="{A820E79B-21E4-45C6-8F06-ED26988C5840}" destId="{127F8A6B-5D38-49BC-9B75-6B14B282A794}" srcOrd="2" destOrd="0" parTransId="{F1F736E0-418F-4AF3-B20B-1D6FBB2B306D}" sibTransId="{635A4813-6CDF-4903-9E48-1BD6D1C0CC8D}"/>
    <dgm:cxn modelId="{82B83B74-71E5-40A5-A108-10198347B1E2}" srcId="{A820E79B-21E4-45C6-8F06-ED26988C5840}" destId="{9F3A3F7E-6081-46F5-B9CD-CA357310710A}" srcOrd="3" destOrd="0" parTransId="{918B2F87-066D-4C2E-93EE-C1C38454B387}" sibTransId="{9CFAE774-51A1-4513-B768-BCAC01FB0536}"/>
    <dgm:cxn modelId="{9C9AB79E-F33A-4828-9137-A2D592FDBBAF}" srcId="{A820E79B-21E4-45C6-8F06-ED26988C5840}" destId="{256BB4A9-B8DA-4573-9878-54E5DE7BDA13}" srcOrd="1" destOrd="0" parTransId="{980B2967-7EB3-4FD2-A307-960ADBBD2B5B}" sibTransId="{E98E7F5A-C7F6-4342-AB48-601F10BB19AA}"/>
    <dgm:cxn modelId="{ABC966C4-0FE4-4FA1-A88E-2FF743CCCFCC}" srcId="{7E965893-CCFA-4449-9D47-65A43E281254}" destId="{D5DC4555-CE3F-4459-B270-09B340CE8F78}" srcOrd="0" destOrd="0" parTransId="{67123A4B-4F96-4DC4-B159-711965C46CC9}" sibTransId="{6E4DF091-E7D7-4191-AEF4-EA86A8BADC4C}"/>
    <dgm:cxn modelId="{AD8A9CE6-2F99-420A-9800-F6A4020746F1}" type="presOf" srcId="{D5DC4555-CE3F-4459-B270-09B340CE8F78}" destId="{B95373B6-DE92-4C6B-A001-760F85A79EFF}" srcOrd="0" destOrd="0" presId="urn:microsoft.com/office/officeart/2005/8/layout/vList2"/>
    <dgm:cxn modelId="{2B067DE9-2B1F-45CF-87E6-93CD85ECBEC2}" type="presOf" srcId="{7E965893-CCFA-4449-9D47-65A43E281254}" destId="{F1E42BD9-9E6F-4FBF-8B44-24D2E5399C3B}" srcOrd="0" destOrd="0" presId="urn:microsoft.com/office/officeart/2005/8/layout/vList2"/>
    <dgm:cxn modelId="{393050FF-B6FC-4E9E-8119-C374B7E0EDF5}" srcId="{A820E79B-21E4-45C6-8F06-ED26988C5840}" destId="{0CB857D1-16C0-4EE1-916B-FE8C304EEE65}" srcOrd="0" destOrd="0" parTransId="{1344F9BC-201C-4E24-AB02-9A93160F9806}" sibTransId="{20DB39CC-78A9-4FE9-8BB5-F2C5A1CE4F80}"/>
    <dgm:cxn modelId="{25D62177-2346-4925-96F5-1B93E58E1689}" type="presParOf" srcId="{FB49EA37-57FD-4389-8629-0A5C4EA601F1}" destId="{F1E42BD9-9E6F-4FBF-8B44-24D2E5399C3B}" srcOrd="0" destOrd="0" presId="urn:microsoft.com/office/officeart/2005/8/layout/vList2"/>
    <dgm:cxn modelId="{73F16BC5-B645-4311-AC5B-48337F229390}" type="presParOf" srcId="{FB49EA37-57FD-4389-8629-0A5C4EA601F1}" destId="{B95373B6-DE92-4C6B-A001-760F85A79EFF}" srcOrd="1" destOrd="0" presId="urn:microsoft.com/office/officeart/2005/8/layout/vList2"/>
    <dgm:cxn modelId="{6E0F3023-6020-459C-A365-108738DD4545}" type="presParOf" srcId="{FB49EA37-57FD-4389-8629-0A5C4EA601F1}" destId="{B27F1821-35C6-448D-AE9E-12172D6614C5}" srcOrd="2" destOrd="0" presId="urn:microsoft.com/office/officeart/2005/8/layout/vList2"/>
    <dgm:cxn modelId="{1FD10BDF-688A-4BBC-8690-6D8707AE57D6}" type="presParOf" srcId="{FB49EA37-57FD-4389-8629-0A5C4EA601F1}" destId="{39E82546-61F9-4DF0-B661-06AC9362D131}"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58AD868-C4EF-458E-8C13-11FAC870799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2BA7756E-F29C-4246-83E6-C06551E31011}">
      <dgm:prSet phldrT="[Текст]"/>
      <dgm:spPr/>
      <dgm:t>
        <a:bodyPr/>
        <a:lstStyle/>
        <a:p>
          <a:r>
            <a:rPr lang="ru-RU" dirty="0"/>
            <a:t>Имущественные – не имеют экономического содержания</a:t>
          </a:r>
        </a:p>
      </dgm:t>
    </dgm:pt>
    <dgm:pt modelId="{37408C47-9AA7-4633-8767-DA3A3686284B}" type="parTrans" cxnId="{E0ECDCC5-7C5B-4787-BE24-DBFF1C1D5BAE}">
      <dgm:prSet/>
      <dgm:spPr/>
      <dgm:t>
        <a:bodyPr/>
        <a:lstStyle/>
        <a:p>
          <a:endParaRPr lang="ru-RU"/>
        </a:p>
      </dgm:t>
    </dgm:pt>
    <dgm:pt modelId="{E6237193-31D4-4515-B569-EBF9014A99C8}" type="sibTrans" cxnId="{E0ECDCC5-7C5B-4787-BE24-DBFF1C1D5BAE}">
      <dgm:prSet/>
      <dgm:spPr/>
      <dgm:t>
        <a:bodyPr/>
        <a:lstStyle/>
        <a:p>
          <a:endParaRPr lang="ru-RU"/>
        </a:p>
      </dgm:t>
    </dgm:pt>
    <dgm:pt modelId="{61CB0654-A516-4C3F-B6F2-26E2C272FB62}">
      <dgm:prSet phldrT="[Текст]"/>
      <dgm:spPr/>
      <dgm:t>
        <a:bodyPr/>
        <a:lstStyle/>
        <a:p>
          <a:r>
            <a:rPr lang="ru-RU" dirty="0"/>
            <a:t>Неимущественные – имеют экономическое содержание : возникают по поводу нажитого в браке имущества </a:t>
          </a:r>
          <a:r>
            <a:rPr lang="ru-RU" dirty="0" err="1"/>
            <a:t>т.е</a:t>
          </a:r>
          <a:r>
            <a:rPr lang="ru-RU" dirty="0"/>
            <a:t> супружеской собственности</a:t>
          </a:r>
        </a:p>
      </dgm:t>
    </dgm:pt>
    <dgm:pt modelId="{DABA6D8B-27E1-4085-82EF-963F3FE33C83}" type="parTrans" cxnId="{570AEACB-0A9E-45BC-87BA-9559AD1D77B3}">
      <dgm:prSet/>
      <dgm:spPr/>
      <dgm:t>
        <a:bodyPr/>
        <a:lstStyle/>
        <a:p>
          <a:endParaRPr lang="ru-RU"/>
        </a:p>
      </dgm:t>
    </dgm:pt>
    <dgm:pt modelId="{07B627B9-9F90-4A40-82A5-D151DD2F59B0}" type="sibTrans" cxnId="{570AEACB-0A9E-45BC-87BA-9559AD1D77B3}">
      <dgm:prSet/>
      <dgm:spPr/>
      <dgm:t>
        <a:bodyPr/>
        <a:lstStyle/>
        <a:p>
          <a:endParaRPr lang="ru-RU"/>
        </a:p>
      </dgm:t>
    </dgm:pt>
    <dgm:pt modelId="{70379479-A4DB-4D2C-8A8A-04DF27A1A7E5}">
      <dgm:prSet phldrT="[Текст]"/>
      <dgm:spPr/>
      <dgm:t>
        <a:bodyPr/>
        <a:lstStyle/>
        <a:p>
          <a:endParaRPr lang="ru-RU" dirty="0"/>
        </a:p>
      </dgm:t>
    </dgm:pt>
    <dgm:pt modelId="{771EC805-FB4A-41FA-B993-2FA76D7FD152}" type="parTrans" cxnId="{23DBACB9-F8AC-4795-8D5F-571B397FB445}">
      <dgm:prSet/>
      <dgm:spPr/>
      <dgm:t>
        <a:bodyPr/>
        <a:lstStyle/>
        <a:p>
          <a:endParaRPr lang="ru-RU"/>
        </a:p>
      </dgm:t>
    </dgm:pt>
    <dgm:pt modelId="{C1144D29-3464-483E-BEF1-CA78C99DA7A7}" type="sibTrans" cxnId="{23DBACB9-F8AC-4795-8D5F-571B397FB445}">
      <dgm:prSet/>
      <dgm:spPr/>
      <dgm:t>
        <a:bodyPr/>
        <a:lstStyle/>
        <a:p>
          <a:endParaRPr lang="ru-RU"/>
        </a:p>
      </dgm:t>
    </dgm:pt>
    <dgm:pt modelId="{CA3BE7B1-12D3-4014-922D-839AD72DAB07}" type="pres">
      <dgm:prSet presAssocID="{858AD868-C4EF-458E-8C13-11FAC8707998}" presName="Name0" presStyleCnt="0">
        <dgm:presLayoutVars>
          <dgm:chMax val="7"/>
          <dgm:chPref val="7"/>
          <dgm:dir/>
        </dgm:presLayoutVars>
      </dgm:prSet>
      <dgm:spPr/>
    </dgm:pt>
    <dgm:pt modelId="{55F1B2D8-39B4-4D67-9158-0075ABCB9376}" type="pres">
      <dgm:prSet presAssocID="{858AD868-C4EF-458E-8C13-11FAC8707998}" presName="Name1" presStyleCnt="0"/>
      <dgm:spPr/>
    </dgm:pt>
    <dgm:pt modelId="{B8E739F5-188F-4B61-B3B9-8D35D2D4C90E}" type="pres">
      <dgm:prSet presAssocID="{858AD868-C4EF-458E-8C13-11FAC8707998}" presName="cycle" presStyleCnt="0"/>
      <dgm:spPr/>
    </dgm:pt>
    <dgm:pt modelId="{574A49FC-AD58-4FC9-B557-98B2326576CB}" type="pres">
      <dgm:prSet presAssocID="{858AD868-C4EF-458E-8C13-11FAC8707998}" presName="srcNode" presStyleLbl="node1" presStyleIdx="0" presStyleCnt="2"/>
      <dgm:spPr/>
    </dgm:pt>
    <dgm:pt modelId="{6F567DED-1A2F-46C9-97DB-68C65658FADF}" type="pres">
      <dgm:prSet presAssocID="{858AD868-C4EF-458E-8C13-11FAC8707998}" presName="conn" presStyleLbl="parChTrans1D2" presStyleIdx="0" presStyleCnt="1"/>
      <dgm:spPr/>
    </dgm:pt>
    <dgm:pt modelId="{F2D3A649-3D87-47A4-ADDC-D84FE2C8EEAB}" type="pres">
      <dgm:prSet presAssocID="{858AD868-C4EF-458E-8C13-11FAC8707998}" presName="extraNode" presStyleLbl="node1" presStyleIdx="0" presStyleCnt="2"/>
      <dgm:spPr/>
    </dgm:pt>
    <dgm:pt modelId="{B397D760-30D9-4A39-930C-93EBC764A862}" type="pres">
      <dgm:prSet presAssocID="{858AD868-C4EF-458E-8C13-11FAC8707998}" presName="dstNode" presStyleLbl="node1" presStyleIdx="0" presStyleCnt="2"/>
      <dgm:spPr/>
    </dgm:pt>
    <dgm:pt modelId="{DFDD63A1-C17A-41D2-A85B-825455DC6627}" type="pres">
      <dgm:prSet presAssocID="{2BA7756E-F29C-4246-83E6-C06551E31011}" presName="text_1" presStyleLbl="node1" presStyleIdx="0" presStyleCnt="2" custLinFactNeighborX="-591" custLinFactNeighborY="28948">
        <dgm:presLayoutVars>
          <dgm:bulletEnabled val="1"/>
        </dgm:presLayoutVars>
      </dgm:prSet>
      <dgm:spPr/>
    </dgm:pt>
    <dgm:pt modelId="{BF0B35C4-A37B-481C-AAE8-5B2B5B4390D1}" type="pres">
      <dgm:prSet presAssocID="{2BA7756E-F29C-4246-83E6-C06551E31011}" presName="accent_1" presStyleCnt="0"/>
      <dgm:spPr/>
    </dgm:pt>
    <dgm:pt modelId="{30B6B295-C8BD-4A4A-AD72-D1949C269702}" type="pres">
      <dgm:prSet presAssocID="{2BA7756E-F29C-4246-83E6-C06551E31011}" presName="accentRepeatNode" presStyleLbl="solidFgAcc1" presStyleIdx="0" presStyleCnt="2" custScaleX="118210" custScaleY="116463" custLinFactNeighborX="-18758" custLinFactNeighborY="-21774"/>
      <dgm:spPr>
        <a:blipFill rotWithShape="0">
          <a:blip xmlns:r="http://schemas.openxmlformats.org/officeDocument/2006/relationships" r:embed="rId1"/>
          <a:srcRect/>
          <a:stretch>
            <a:fillRect l="-25000" r="-25000"/>
          </a:stretch>
        </a:blipFill>
      </dgm:spPr>
    </dgm:pt>
    <dgm:pt modelId="{7DCA15B8-E9B7-464B-9319-0C82BC7B1344}" type="pres">
      <dgm:prSet presAssocID="{61CB0654-A516-4C3F-B6F2-26E2C272FB62}" presName="text_2" presStyleLbl="node1" presStyleIdx="1" presStyleCnt="2" custLinFactNeighborX="562" custLinFactNeighborY="14370">
        <dgm:presLayoutVars>
          <dgm:bulletEnabled val="1"/>
        </dgm:presLayoutVars>
      </dgm:prSet>
      <dgm:spPr/>
    </dgm:pt>
    <dgm:pt modelId="{AD6A9789-E8F1-4350-B00F-45556DB0E650}" type="pres">
      <dgm:prSet presAssocID="{61CB0654-A516-4C3F-B6F2-26E2C272FB62}" presName="accent_2" presStyleCnt="0"/>
      <dgm:spPr/>
    </dgm:pt>
    <dgm:pt modelId="{E189105F-86B0-4771-8AC1-1FF98DA9CCCD}" type="pres">
      <dgm:prSet presAssocID="{61CB0654-A516-4C3F-B6F2-26E2C272FB62}" presName="accentRepeatNode" presStyleLbl="solidFgAcc1" presStyleIdx="1" presStyleCnt="2" custScaleX="118260" custScaleY="106278" custLinFactNeighborX="6712" custLinFactNeighborY="-3391"/>
      <dgm:spPr>
        <a:blipFill rotWithShape="0">
          <a:blip xmlns:r="http://schemas.openxmlformats.org/officeDocument/2006/relationships" r:embed="rId2"/>
          <a:srcRect/>
          <a:stretch>
            <a:fillRect l="-3000" r="-3000"/>
          </a:stretch>
        </a:blipFill>
      </dgm:spPr>
    </dgm:pt>
  </dgm:ptLst>
  <dgm:cxnLst>
    <dgm:cxn modelId="{C2E54573-D29E-47DE-8260-ECAA39654F0F}" type="presOf" srcId="{61CB0654-A516-4C3F-B6F2-26E2C272FB62}" destId="{7DCA15B8-E9B7-464B-9319-0C82BC7B1344}" srcOrd="0" destOrd="0" presId="urn:microsoft.com/office/officeart/2008/layout/VerticalCurvedList"/>
    <dgm:cxn modelId="{354B7F5A-DF6E-4C61-A695-576F4A02A908}" type="presOf" srcId="{70379479-A4DB-4D2C-8A8A-04DF27A1A7E5}" destId="{DFDD63A1-C17A-41D2-A85B-825455DC6627}" srcOrd="0" destOrd="1" presId="urn:microsoft.com/office/officeart/2008/layout/VerticalCurvedList"/>
    <dgm:cxn modelId="{AE990282-E677-4512-A9DD-B9FDA35832E4}" type="presOf" srcId="{858AD868-C4EF-458E-8C13-11FAC8707998}" destId="{CA3BE7B1-12D3-4014-922D-839AD72DAB07}" srcOrd="0" destOrd="0" presId="urn:microsoft.com/office/officeart/2008/layout/VerticalCurvedList"/>
    <dgm:cxn modelId="{9CC1EDA4-664C-4001-8EF3-372EFB56133D}" type="presOf" srcId="{2BA7756E-F29C-4246-83E6-C06551E31011}" destId="{DFDD63A1-C17A-41D2-A85B-825455DC6627}" srcOrd="0" destOrd="0" presId="urn:microsoft.com/office/officeart/2008/layout/VerticalCurvedList"/>
    <dgm:cxn modelId="{23DBACB9-F8AC-4795-8D5F-571B397FB445}" srcId="{2BA7756E-F29C-4246-83E6-C06551E31011}" destId="{70379479-A4DB-4D2C-8A8A-04DF27A1A7E5}" srcOrd="0" destOrd="0" parTransId="{771EC805-FB4A-41FA-B993-2FA76D7FD152}" sibTransId="{C1144D29-3464-483E-BEF1-CA78C99DA7A7}"/>
    <dgm:cxn modelId="{E0ECDCC5-7C5B-4787-BE24-DBFF1C1D5BAE}" srcId="{858AD868-C4EF-458E-8C13-11FAC8707998}" destId="{2BA7756E-F29C-4246-83E6-C06551E31011}" srcOrd="0" destOrd="0" parTransId="{37408C47-9AA7-4633-8767-DA3A3686284B}" sibTransId="{E6237193-31D4-4515-B569-EBF9014A99C8}"/>
    <dgm:cxn modelId="{570AEACB-0A9E-45BC-87BA-9559AD1D77B3}" srcId="{858AD868-C4EF-458E-8C13-11FAC8707998}" destId="{61CB0654-A516-4C3F-B6F2-26E2C272FB62}" srcOrd="1" destOrd="0" parTransId="{DABA6D8B-27E1-4085-82EF-963F3FE33C83}" sibTransId="{07B627B9-9F90-4A40-82A5-D151DD2F59B0}"/>
    <dgm:cxn modelId="{2798D1F5-3E5D-4D64-B968-FE79905AEEF3}" type="presOf" srcId="{C1144D29-3464-483E-BEF1-CA78C99DA7A7}" destId="{6F567DED-1A2F-46C9-97DB-68C65658FADF}" srcOrd="0" destOrd="0" presId="urn:microsoft.com/office/officeart/2008/layout/VerticalCurvedList"/>
    <dgm:cxn modelId="{64003CC4-D0D7-4A63-9931-3E7100D5C9DA}" type="presParOf" srcId="{CA3BE7B1-12D3-4014-922D-839AD72DAB07}" destId="{55F1B2D8-39B4-4D67-9158-0075ABCB9376}" srcOrd="0" destOrd="0" presId="urn:microsoft.com/office/officeart/2008/layout/VerticalCurvedList"/>
    <dgm:cxn modelId="{B10109F7-1A78-4C47-ABAF-A0851954A825}" type="presParOf" srcId="{55F1B2D8-39B4-4D67-9158-0075ABCB9376}" destId="{B8E739F5-188F-4B61-B3B9-8D35D2D4C90E}" srcOrd="0" destOrd="0" presId="urn:microsoft.com/office/officeart/2008/layout/VerticalCurvedList"/>
    <dgm:cxn modelId="{A005BE76-684D-4F59-9789-DDAB251B02B1}" type="presParOf" srcId="{B8E739F5-188F-4B61-B3B9-8D35D2D4C90E}" destId="{574A49FC-AD58-4FC9-B557-98B2326576CB}" srcOrd="0" destOrd="0" presId="urn:microsoft.com/office/officeart/2008/layout/VerticalCurvedList"/>
    <dgm:cxn modelId="{4C5EDBEA-173F-44F9-A4CE-F2E6C52F6C21}" type="presParOf" srcId="{B8E739F5-188F-4B61-B3B9-8D35D2D4C90E}" destId="{6F567DED-1A2F-46C9-97DB-68C65658FADF}" srcOrd="1" destOrd="0" presId="urn:microsoft.com/office/officeart/2008/layout/VerticalCurvedList"/>
    <dgm:cxn modelId="{9368C925-76FF-4144-AAAC-9566A4BFE9AB}" type="presParOf" srcId="{B8E739F5-188F-4B61-B3B9-8D35D2D4C90E}" destId="{F2D3A649-3D87-47A4-ADDC-D84FE2C8EEAB}" srcOrd="2" destOrd="0" presId="urn:microsoft.com/office/officeart/2008/layout/VerticalCurvedList"/>
    <dgm:cxn modelId="{C49789A8-AAAC-4255-B08D-785841A49F77}" type="presParOf" srcId="{B8E739F5-188F-4B61-B3B9-8D35D2D4C90E}" destId="{B397D760-30D9-4A39-930C-93EBC764A862}" srcOrd="3" destOrd="0" presId="urn:microsoft.com/office/officeart/2008/layout/VerticalCurvedList"/>
    <dgm:cxn modelId="{F5363AC9-4E34-43DA-B16C-122619DF939D}" type="presParOf" srcId="{55F1B2D8-39B4-4D67-9158-0075ABCB9376}" destId="{DFDD63A1-C17A-41D2-A85B-825455DC6627}" srcOrd="1" destOrd="0" presId="urn:microsoft.com/office/officeart/2008/layout/VerticalCurvedList"/>
    <dgm:cxn modelId="{BB83FD9C-9585-4258-B1AC-01C28401C485}" type="presParOf" srcId="{55F1B2D8-39B4-4D67-9158-0075ABCB9376}" destId="{BF0B35C4-A37B-481C-AAE8-5B2B5B4390D1}" srcOrd="2" destOrd="0" presId="urn:microsoft.com/office/officeart/2008/layout/VerticalCurvedList"/>
    <dgm:cxn modelId="{23E52FC6-6F32-4585-9773-CDA302CAB96B}" type="presParOf" srcId="{BF0B35C4-A37B-481C-AAE8-5B2B5B4390D1}" destId="{30B6B295-C8BD-4A4A-AD72-D1949C269702}" srcOrd="0" destOrd="0" presId="urn:microsoft.com/office/officeart/2008/layout/VerticalCurvedList"/>
    <dgm:cxn modelId="{A3B936AA-5408-424E-BE08-09BACC8169C9}" type="presParOf" srcId="{55F1B2D8-39B4-4D67-9158-0075ABCB9376}" destId="{7DCA15B8-E9B7-464B-9319-0C82BC7B1344}" srcOrd="3" destOrd="0" presId="urn:microsoft.com/office/officeart/2008/layout/VerticalCurvedList"/>
    <dgm:cxn modelId="{F2086288-F194-4D5C-9C41-3416040FC452}" type="presParOf" srcId="{55F1B2D8-39B4-4D67-9158-0075ABCB9376}" destId="{AD6A9789-E8F1-4350-B00F-45556DB0E650}" srcOrd="4" destOrd="0" presId="urn:microsoft.com/office/officeart/2008/layout/VerticalCurvedList"/>
    <dgm:cxn modelId="{322E4B45-676A-4DA4-8E79-6D6AF1372132}" type="presParOf" srcId="{AD6A9789-E8F1-4350-B00F-45556DB0E650}" destId="{E189105F-86B0-4771-8AC1-1FF98DA9CCCD}"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40FA1AD-BD6C-4628-9CFD-300244002FB6}"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ru-RU"/>
        </a:p>
      </dgm:t>
    </dgm:pt>
    <dgm:pt modelId="{266DB987-693D-4A64-A3B6-26963E47D139}">
      <dgm:prSet phldrT="[Текст]"/>
      <dgm:spPr/>
      <dgm:t>
        <a:bodyPr/>
        <a:lstStyle/>
        <a:p>
          <a:pPr algn="ctr"/>
          <a:r>
            <a:rPr lang="ru-RU" dirty="0"/>
            <a:t>Режим имущества супругов</a:t>
          </a:r>
        </a:p>
      </dgm:t>
    </dgm:pt>
    <dgm:pt modelId="{098FFAE3-C7F0-45E1-B41C-D9D3E5C06231}" type="parTrans" cxnId="{CD3DD6B3-AAC4-4D5E-B42E-27BB764F01DC}">
      <dgm:prSet/>
      <dgm:spPr/>
      <dgm:t>
        <a:bodyPr/>
        <a:lstStyle/>
        <a:p>
          <a:endParaRPr lang="ru-RU"/>
        </a:p>
      </dgm:t>
    </dgm:pt>
    <dgm:pt modelId="{57638BFD-E6ED-426B-8461-6046EC1199F3}" type="sibTrans" cxnId="{CD3DD6B3-AAC4-4D5E-B42E-27BB764F01DC}">
      <dgm:prSet/>
      <dgm:spPr/>
      <dgm:t>
        <a:bodyPr/>
        <a:lstStyle/>
        <a:p>
          <a:endParaRPr lang="ru-RU"/>
        </a:p>
      </dgm:t>
    </dgm:pt>
    <dgm:pt modelId="{A7345E2C-84E7-4C2E-9599-C83A04867760}">
      <dgm:prSet phldrT="[Текст]" custT="1"/>
      <dgm:spPr/>
      <dgm:t>
        <a:bodyPr/>
        <a:lstStyle/>
        <a:p>
          <a:r>
            <a:rPr lang="ru-RU" sz="1600" dirty="0"/>
            <a:t>Договорный режим</a:t>
          </a:r>
        </a:p>
      </dgm:t>
    </dgm:pt>
    <dgm:pt modelId="{21983F03-53F5-4974-8FDA-D6AEC6844AF4}" type="parTrans" cxnId="{0375E7A5-142F-4EEE-B8CF-B3A1ABAF79D0}">
      <dgm:prSet/>
      <dgm:spPr/>
      <dgm:t>
        <a:bodyPr/>
        <a:lstStyle/>
        <a:p>
          <a:endParaRPr lang="ru-RU"/>
        </a:p>
      </dgm:t>
    </dgm:pt>
    <dgm:pt modelId="{57613D39-3475-43D8-81C4-2389EB92F1AB}" type="sibTrans" cxnId="{0375E7A5-142F-4EEE-B8CF-B3A1ABAF79D0}">
      <dgm:prSet>
        <dgm:style>
          <a:lnRef idx="0">
            <a:scrgbClr r="0" g="0" b="0"/>
          </a:lnRef>
          <a:fillRef idx="0">
            <a:scrgbClr r="0" g="0" b="0"/>
          </a:fillRef>
          <a:effectRef idx="0">
            <a:scrgbClr r="0" g="0" b="0"/>
          </a:effectRef>
          <a:fontRef idx="minor">
            <a:schemeClr val="accent1"/>
          </a:fontRef>
        </dgm:style>
      </dgm:prSet>
      <dgm:spPr>
        <a:noFill/>
        <a:ln>
          <a:noFill/>
        </a:ln>
      </dgm:spPr>
      <dgm:t>
        <a:bodyPr/>
        <a:lstStyle/>
        <a:p>
          <a:endParaRPr lang="ru-RU"/>
        </a:p>
      </dgm:t>
    </dgm:pt>
    <dgm:pt modelId="{1B67B9B3-2F72-49D4-95DF-02443FF2BD73}">
      <dgm:prSet phldrT="[Текст]" custT="1"/>
      <dgm:spPr/>
      <dgm:t>
        <a:bodyPr/>
        <a:lstStyle/>
        <a:p>
          <a:r>
            <a:rPr lang="ru-RU" sz="1600" dirty="0"/>
            <a:t>Законный режим(режим совместной собственности супругов)</a:t>
          </a:r>
        </a:p>
      </dgm:t>
    </dgm:pt>
    <dgm:pt modelId="{D44A7E59-AF33-4F1C-83A7-B3F13D5638D2}" type="parTrans" cxnId="{533BD871-C269-4A32-843C-8F34F8596043}">
      <dgm:prSet/>
      <dgm:spPr/>
      <dgm:t>
        <a:bodyPr/>
        <a:lstStyle/>
        <a:p>
          <a:endParaRPr lang="ru-RU"/>
        </a:p>
      </dgm:t>
    </dgm:pt>
    <dgm:pt modelId="{1633A824-46AA-4162-AC96-B0D9BA8E8619}" type="sibTrans" cxnId="{533BD871-C269-4A32-843C-8F34F8596043}">
      <dgm:prSet/>
      <dgm:spPr/>
      <dgm:t>
        <a:bodyPr/>
        <a:lstStyle/>
        <a:p>
          <a:endParaRPr lang="ru-RU"/>
        </a:p>
      </dgm:t>
    </dgm:pt>
    <dgm:pt modelId="{1A7F6BA0-11B4-465E-B9EB-58A4EB30C399}" type="pres">
      <dgm:prSet presAssocID="{440FA1AD-BD6C-4628-9CFD-300244002FB6}" presName="Name0" presStyleCnt="0">
        <dgm:presLayoutVars>
          <dgm:dir/>
          <dgm:resizeHandles val="exact"/>
        </dgm:presLayoutVars>
      </dgm:prSet>
      <dgm:spPr/>
    </dgm:pt>
    <dgm:pt modelId="{E8786E18-8223-4C9B-AE22-A9768897EE7B}" type="pres">
      <dgm:prSet presAssocID="{266DB987-693D-4A64-A3B6-26963E47D139}" presName="node" presStyleLbl="node1" presStyleIdx="0" presStyleCnt="3" custScaleX="248538" custScaleY="68048" custRadScaleRad="129080" custRadScaleInc="-16507">
        <dgm:presLayoutVars>
          <dgm:bulletEnabled val="1"/>
        </dgm:presLayoutVars>
      </dgm:prSet>
      <dgm:spPr/>
    </dgm:pt>
    <dgm:pt modelId="{7FD5A818-6140-4B29-B429-D125FA13C89E}" type="pres">
      <dgm:prSet presAssocID="{57638BFD-E6ED-426B-8461-6046EC1199F3}" presName="sibTrans" presStyleLbl="sibTrans2D1" presStyleIdx="0" presStyleCnt="3"/>
      <dgm:spPr/>
    </dgm:pt>
    <dgm:pt modelId="{C37FD0E7-7E6D-44E1-AC8A-A454089CE1EB}" type="pres">
      <dgm:prSet presAssocID="{57638BFD-E6ED-426B-8461-6046EC1199F3}" presName="connectorText" presStyleLbl="sibTrans2D1" presStyleIdx="0" presStyleCnt="3"/>
      <dgm:spPr/>
    </dgm:pt>
    <dgm:pt modelId="{F0ADA251-0556-4480-8CE3-49E542E27CB3}" type="pres">
      <dgm:prSet presAssocID="{A7345E2C-84E7-4C2E-9599-C83A04867760}" presName="node" presStyleLbl="node1" presStyleIdx="1" presStyleCnt="3" custScaleX="179572" custScaleY="75868" custRadScaleRad="118907" custRadScaleInc="-83020">
        <dgm:presLayoutVars>
          <dgm:bulletEnabled val="1"/>
        </dgm:presLayoutVars>
      </dgm:prSet>
      <dgm:spPr/>
    </dgm:pt>
    <dgm:pt modelId="{F2DE6F88-5557-46E3-BED8-304E628DE354}" type="pres">
      <dgm:prSet presAssocID="{57613D39-3475-43D8-81C4-2389EB92F1AB}" presName="sibTrans" presStyleLbl="sibTrans2D1" presStyleIdx="1" presStyleCnt="3"/>
      <dgm:spPr/>
    </dgm:pt>
    <dgm:pt modelId="{EA532EC4-43BC-42CC-9D0D-E47CBE4240A1}" type="pres">
      <dgm:prSet presAssocID="{57613D39-3475-43D8-81C4-2389EB92F1AB}" presName="connectorText" presStyleLbl="sibTrans2D1" presStyleIdx="1" presStyleCnt="3"/>
      <dgm:spPr/>
    </dgm:pt>
    <dgm:pt modelId="{96F61E31-E68D-40A2-841C-4A6893C8D646}" type="pres">
      <dgm:prSet presAssocID="{1B67B9B3-2F72-49D4-95DF-02443FF2BD73}" presName="node" presStyleLbl="node1" presStyleIdx="2" presStyleCnt="3" custScaleX="139945" custScaleY="77660" custRadScaleRad="166263" custRadScaleInc="75118">
        <dgm:presLayoutVars>
          <dgm:bulletEnabled val="1"/>
        </dgm:presLayoutVars>
      </dgm:prSet>
      <dgm:spPr/>
    </dgm:pt>
    <dgm:pt modelId="{0EDC5597-31F9-49BA-AF23-609D2EA1E5E9}" type="pres">
      <dgm:prSet presAssocID="{1633A824-46AA-4162-AC96-B0D9BA8E8619}" presName="sibTrans" presStyleLbl="sibTrans2D1" presStyleIdx="2" presStyleCnt="3"/>
      <dgm:spPr/>
    </dgm:pt>
    <dgm:pt modelId="{AEC2D72D-86AC-480F-8ADF-D2C5C3A16A48}" type="pres">
      <dgm:prSet presAssocID="{1633A824-46AA-4162-AC96-B0D9BA8E8619}" presName="connectorText" presStyleLbl="sibTrans2D1" presStyleIdx="2" presStyleCnt="3"/>
      <dgm:spPr/>
    </dgm:pt>
  </dgm:ptLst>
  <dgm:cxnLst>
    <dgm:cxn modelId="{88BC0F0B-2F07-4177-AEFC-45B0BF3C7295}" type="presOf" srcId="{1633A824-46AA-4162-AC96-B0D9BA8E8619}" destId="{0EDC5597-31F9-49BA-AF23-609D2EA1E5E9}" srcOrd="0" destOrd="0" presId="urn:microsoft.com/office/officeart/2005/8/layout/cycle7"/>
    <dgm:cxn modelId="{002B0513-9CAB-4D9C-A8BA-CBF24934999C}" type="presOf" srcId="{57638BFD-E6ED-426B-8461-6046EC1199F3}" destId="{7FD5A818-6140-4B29-B429-D125FA13C89E}" srcOrd="0" destOrd="0" presId="urn:microsoft.com/office/officeart/2005/8/layout/cycle7"/>
    <dgm:cxn modelId="{71902013-3952-488B-A32B-7D8FD9B66A46}" type="presOf" srcId="{266DB987-693D-4A64-A3B6-26963E47D139}" destId="{E8786E18-8223-4C9B-AE22-A9768897EE7B}" srcOrd="0" destOrd="0" presId="urn:microsoft.com/office/officeart/2005/8/layout/cycle7"/>
    <dgm:cxn modelId="{407A0916-A9A0-4F90-A856-1E46433EDD9A}" type="presOf" srcId="{57613D39-3475-43D8-81C4-2389EB92F1AB}" destId="{EA532EC4-43BC-42CC-9D0D-E47CBE4240A1}" srcOrd="1" destOrd="0" presId="urn:microsoft.com/office/officeart/2005/8/layout/cycle7"/>
    <dgm:cxn modelId="{F676FF18-F78F-43C0-B4B3-E7E937F4E7A1}" type="presOf" srcId="{57613D39-3475-43D8-81C4-2389EB92F1AB}" destId="{F2DE6F88-5557-46E3-BED8-304E628DE354}" srcOrd="0" destOrd="0" presId="urn:microsoft.com/office/officeart/2005/8/layout/cycle7"/>
    <dgm:cxn modelId="{66056944-444C-4460-A5D5-55F211041BD0}" type="presOf" srcId="{1633A824-46AA-4162-AC96-B0D9BA8E8619}" destId="{AEC2D72D-86AC-480F-8ADF-D2C5C3A16A48}" srcOrd="1" destOrd="0" presId="urn:microsoft.com/office/officeart/2005/8/layout/cycle7"/>
    <dgm:cxn modelId="{8B95C66D-0EB9-4330-B0C4-C0CBA5E92662}" type="presOf" srcId="{1B67B9B3-2F72-49D4-95DF-02443FF2BD73}" destId="{96F61E31-E68D-40A2-841C-4A6893C8D646}" srcOrd="0" destOrd="0" presId="urn:microsoft.com/office/officeart/2005/8/layout/cycle7"/>
    <dgm:cxn modelId="{533BD871-C269-4A32-843C-8F34F8596043}" srcId="{440FA1AD-BD6C-4628-9CFD-300244002FB6}" destId="{1B67B9B3-2F72-49D4-95DF-02443FF2BD73}" srcOrd="2" destOrd="0" parTransId="{D44A7E59-AF33-4F1C-83A7-B3F13D5638D2}" sibTransId="{1633A824-46AA-4162-AC96-B0D9BA8E8619}"/>
    <dgm:cxn modelId="{8695879B-5124-4E1F-B496-7EF7C67010F5}" type="presOf" srcId="{440FA1AD-BD6C-4628-9CFD-300244002FB6}" destId="{1A7F6BA0-11B4-465E-B9EB-58A4EB30C399}" srcOrd="0" destOrd="0" presId="urn:microsoft.com/office/officeart/2005/8/layout/cycle7"/>
    <dgm:cxn modelId="{0375E7A5-142F-4EEE-B8CF-B3A1ABAF79D0}" srcId="{440FA1AD-BD6C-4628-9CFD-300244002FB6}" destId="{A7345E2C-84E7-4C2E-9599-C83A04867760}" srcOrd="1" destOrd="0" parTransId="{21983F03-53F5-4974-8FDA-D6AEC6844AF4}" sibTransId="{57613D39-3475-43D8-81C4-2389EB92F1AB}"/>
    <dgm:cxn modelId="{CD3DD6B3-AAC4-4D5E-B42E-27BB764F01DC}" srcId="{440FA1AD-BD6C-4628-9CFD-300244002FB6}" destId="{266DB987-693D-4A64-A3B6-26963E47D139}" srcOrd="0" destOrd="0" parTransId="{098FFAE3-C7F0-45E1-B41C-D9D3E5C06231}" sibTransId="{57638BFD-E6ED-426B-8461-6046EC1199F3}"/>
    <dgm:cxn modelId="{D37B9FD2-834B-409F-AEBA-E007D6039A7F}" type="presOf" srcId="{A7345E2C-84E7-4C2E-9599-C83A04867760}" destId="{F0ADA251-0556-4480-8CE3-49E542E27CB3}" srcOrd="0" destOrd="0" presId="urn:microsoft.com/office/officeart/2005/8/layout/cycle7"/>
    <dgm:cxn modelId="{686145E5-675A-466B-B358-7F0B52D5CE7D}" type="presOf" srcId="{57638BFD-E6ED-426B-8461-6046EC1199F3}" destId="{C37FD0E7-7E6D-44E1-AC8A-A454089CE1EB}" srcOrd="1" destOrd="0" presId="urn:microsoft.com/office/officeart/2005/8/layout/cycle7"/>
    <dgm:cxn modelId="{E1E8FFAB-1BBE-42A2-83BC-E42842551A5B}" type="presParOf" srcId="{1A7F6BA0-11B4-465E-B9EB-58A4EB30C399}" destId="{E8786E18-8223-4C9B-AE22-A9768897EE7B}" srcOrd="0" destOrd="0" presId="urn:microsoft.com/office/officeart/2005/8/layout/cycle7"/>
    <dgm:cxn modelId="{C9F44DCF-EC61-41D5-924C-067015D8C51C}" type="presParOf" srcId="{1A7F6BA0-11B4-465E-B9EB-58A4EB30C399}" destId="{7FD5A818-6140-4B29-B429-D125FA13C89E}" srcOrd="1" destOrd="0" presId="urn:microsoft.com/office/officeart/2005/8/layout/cycle7"/>
    <dgm:cxn modelId="{960E2E8A-D8B3-43EB-B901-078B258E1457}" type="presParOf" srcId="{7FD5A818-6140-4B29-B429-D125FA13C89E}" destId="{C37FD0E7-7E6D-44E1-AC8A-A454089CE1EB}" srcOrd="0" destOrd="0" presId="urn:microsoft.com/office/officeart/2005/8/layout/cycle7"/>
    <dgm:cxn modelId="{D53AC4B8-12DF-4E2D-A7E9-F5DCF5B8798A}" type="presParOf" srcId="{1A7F6BA0-11B4-465E-B9EB-58A4EB30C399}" destId="{F0ADA251-0556-4480-8CE3-49E542E27CB3}" srcOrd="2" destOrd="0" presId="urn:microsoft.com/office/officeart/2005/8/layout/cycle7"/>
    <dgm:cxn modelId="{DBB4354A-D8C1-445B-A322-821F091A9C88}" type="presParOf" srcId="{1A7F6BA0-11B4-465E-B9EB-58A4EB30C399}" destId="{F2DE6F88-5557-46E3-BED8-304E628DE354}" srcOrd="3" destOrd="0" presId="urn:microsoft.com/office/officeart/2005/8/layout/cycle7"/>
    <dgm:cxn modelId="{B414649D-E37A-4C1D-8EE1-4C3880919DF7}" type="presParOf" srcId="{F2DE6F88-5557-46E3-BED8-304E628DE354}" destId="{EA532EC4-43BC-42CC-9D0D-E47CBE4240A1}" srcOrd="0" destOrd="0" presId="urn:microsoft.com/office/officeart/2005/8/layout/cycle7"/>
    <dgm:cxn modelId="{F97B5AF3-15AA-414E-870A-D7A68645B2C2}" type="presParOf" srcId="{1A7F6BA0-11B4-465E-B9EB-58A4EB30C399}" destId="{96F61E31-E68D-40A2-841C-4A6893C8D646}" srcOrd="4" destOrd="0" presId="urn:microsoft.com/office/officeart/2005/8/layout/cycle7"/>
    <dgm:cxn modelId="{73CF6F9F-7D9D-4F62-A013-EBAE25D50F00}" type="presParOf" srcId="{1A7F6BA0-11B4-465E-B9EB-58A4EB30C399}" destId="{0EDC5597-31F9-49BA-AF23-609D2EA1E5E9}" srcOrd="5" destOrd="0" presId="urn:microsoft.com/office/officeart/2005/8/layout/cycle7"/>
    <dgm:cxn modelId="{7CED591B-1A5B-452E-AC6C-7B84D9126966}" type="presParOf" srcId="{0EDC5597-31F9-49BA-AF23-609D2EA1E5E9}" destId="{AEC2D72D-86AC-480F-8ADF-D2C5C3A16A48}"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48922E-8D37-4D35-9AE0-5BE6DD7EB73C}"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C69AA76B-2D36-4A16-A177-2FE4BE018EB5}">
      <dgm:prSet custT="1"/>
      <dgm:spPr/>
      <dgm:t>
        <a:bodyPr/>
        <a:lstStyle/>
        <a:p>
          <a:r>
            <a:rPr lang="ru-RU" sz="1400" dirty="0"/>
            <a:t>Цель:</a:t>
          </a:r>
        </a:p>
      </dgm:t>
    </dgm:pt>
    <dgm:pt modelId="{471E1C35-2D50-4A30-AC54-415B47EAB2F6}" type="parTrans" cxnId="{28390C9B-90A4-495C-8451-A6F455D7378F}">
      <dgm:prSet/>
      <dgm:spPr/>
      <dgm:t>
        <a:bodyPr/>
        <a:lstStyle/>
        <a:p>
          <a:endParaRPr lang="ru-RU"/>
        </a:p>
      </dgm:t>
    </dgm:pt>
    <dgm:pt modelId="{C822702C-6DEE-4B9D-AF07-BCC3814EEE71}" type="sibTrans" cxnId="{28390C9B-90A4-495C-8451-A6F455D7378F}">
      <dgm:prSet/>
      <dgm:spPr/>
      <dgm:t>
        <a:bodyPr/>
        <a:lstStyle/>
        <a:p>
          <a:endParaRPr lang="ru-RU"/>
        </a:p>
      </dgm:t>
    </dgm:pt>
    <dgm:pt modelId="{DDC536D6-D66F-40D2-B6DF-8DD1BAB50474}" type="pres">
      <dgm:prSet presAssocID="{1B48922E-8D37-4D35-9AE0-5BE6DD7EB73C}" presName="linear" presStyleCnt="0">
        <dgm:presLayoutVars>
          <dgm:animLvl val="lvl"/>
          <dgm:resizeHandles val="exact"/>
        </dgm:presLayoutVars>
      </dgm:prSet>
      <dgm:spPr/>
    </dgm:pt>
    <dgm:pt modelId="{94FC20E5-8BE9-4239-8309-B6404D7BBE61}" type="pres">
      <dgm:prSet presAssocID="{C69AA76B-2D36-4A16-A177-2FE4BE018EB5}" presName="parentText" presStyleLbl="node1" presStyleIdx="0" presStyleCnt="1" custLinFactNeighborX="-4175" custLinFactNeighborY="33911">
        <dgm:presLayoutVars>
          <dgm:chMax val="0"/>
          <dgm:bulletEnabled val="1"/>
        </dgm:presLayoutVars>
      </dgm:prSet>
      <dgm:spPr/>
    </dgm:pt>
  </dgm:ptLst>
  <dgm:cxnLst>
    <dgm:cxn modelId="{6AED8709-4944-46F7-9B90-B574CE5E6467}" type="presOf" srcId="{1B48922E-8D37-4D35-9AE0-5BE6DD7EB73C}" destId="{DDC536D6-D66F-40D2-B6DF-8DD1BAB50474}" srcOrd="0" destOrd="0" presId="urn:microsoft.com/office/officeart/2005/8/layout/vList2"/>
    <dgm:cxn modelId="{28390C9B-90A4-495C-8451-A6F455D7378F}" srcId="{1B48922E-8D37-4D35-9AE0-5BE6DD7EB73C}" destId="{C69AA76B-2D36-4A16-A177-2FE4BE018EB5}" srcOrd="0" destOrd="0" parTransId="{471E1C35-2D50-4A30-AC54-415B47EAB2F6}" sibTransId="{C822702C-6DEE-4B9D-AF07-BCC3814EEE71}"/>
    <dgm:cxn modelId="{4ACED4D1-0513-472A-A24C-8B53C50E4153}" type="presOf" srcId="{C69AA76B-2D36-4A16-A177-2FE4BE018EB5}" destId="{94FC20E5-8BE9-4239-8309-B6404D7BBE61}" srcOrd="0" destOrd="0" presId="urn:microsoft.com/office/officeart/2005/8/layout/vList2"/>
    <dgm:cxn modelId="{31B73F77-687F-4B75-B438-E837E5D1D3A5}" type="presParOf" srcId="{DDC536D6-D66F-40D2-B6DF-8DD1BAB50474}" destId="{94FC20E5-8BE9-4239-8309-B6404D7BBE6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54CAE9-9A18-4EC6-A250-8A6606F3B545}"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AF872F10-B3D0-4BF3-B4B5-FB4753CC317C}" type="pres">
      <dgm:prSet presAssocID="{3354CAE9-9A18-4EC6-A250-8A6606F3B545}" presName="linear" presStyleCnt="0">
        <dgm:presLayoutVars>
          <dgm:animLvl val="lvl"/>
          <dgm:resizeHandles val="exact"/>
        </dgm:presLayoutVars>
      </dgm:prSet>
      <dgm:spPr/>
    </dgm:pt>
  </dgm:ptLst>
  <dgm:cxnLst>
    <dgm:cxn modelId="{3BF3DE27-3FE8-4EF3-809F-F981B3008673}" type="presOf" srcId="{3354CAE9-9A18-4EC6-A250-8A6606F3B545}" destId="{AF872F10-B3D0-4BF3-B4B5-FB4753CC317C}"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B3B408-7ABB-44CA-8A83-175B9DCCA4BE}"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ru-RU"/>
        </a:p>
      </dgm:t>
    </dgm:pt>
    <dgm:pt modelId="{2C418357-735B-4578-B075-DB64F507B795}">
      <dgm:prSet/>
      <dgm:spPr/>
      <dgm:t>
        <a:bodyPr/>
        <a:lstStyle/>
        <a:p>
          <a:r>
            <a:rPr lang="ru-RU" b="1" dirty="0"/>
            <a:t>Объект исследования</a:t>
          </a:r>
          <a:r>
            <a:rPr lang="ru-RU" dirty="0"/>
            <a:t>: брак мужчины и женщины.</a:t>
          </a:r>
        </a:p>
      </dgm:t>
    </dgm:pt>
    <dgm:pt modelId="{1E449ECC-A3B5-430F-B559-6B9BCB2FE94C}" type="parTrans" cxnId="{38CD9031-EC90-474E-8DDE-585CD00BDB79}">
      <dgm:prSet/>
      <dgm:spPr/>
      <dgm:t>
        <a:bodyPr/>
        <a:lstStyle/>
        <a:p>
          <a:endParaRPr lang="ru-RU"/>
        </a:p>
      </dgm:t>
    </dgm:pt>
    <dgm:pt modelId="{4D900557-28D9-40FE-8372-49DC96B4DCB4}" type="sibTrans" cxnId="{38CD9031-EC90-474E-8DDE-585CD00BDB79}">
      <dgm:prSet/>
      <dgm:spPr/>
      <dgm:t>
        <a:bodyPr/>
        <a:lstStyle/>
        <a:p>
          <a:endParaRPr lang="ru-RU"/>
        </a:p>
      </dgm:t>
    </dgm:pt>
    <dgm:pt modelId="{18100C5C-4BEA-4932-819D-B9F5F8AE7597}">
      <dgm:prSet/>
      <dgm:spPr/>
      <dgm:t>
        <a:bodyPr/>
        <a:lstStyle/>
        <a:p>
          <a:r>
            <a:rPr lang="ru-RU" b="1" dirty="0"/>
            <a:t>Предмет исследования</a:t>
          </a:r>
          <a:r>
            <a:rPr lang="ru-RU" dirty="0"/>
            <a:t>: правовые отношения супругов.</a:t>
          </a:r>
        </a:p>
      </dgm:t>
    </dgm:pt>
    <dgm:pt modelId="{242CE58D-3B13-4D26-80F0-F7C66AD2AF42}" type="parTrans" cxnId="{9C8D2635-22CF-47E0-891F-CA5CB3FAAAC3}">
      <dgm:prSet/>
      <dgm:spPr/>
      <dgm:t>
        <a:bodyPr/>
        <a:lstStyle/>
        <a:p>
          <a:endParaRPr lang="ru-RU"/>
        </a:p>
      </dgm:t>
    </dgm:pt>
    <dgm:pt modelId="{9F6A7251-423C-49B3-9491-F2CA5A935056}" type="sibTrans" cxnId="{9C8D2635-22CF-47E0-891F-CA5CB3FAAAC3}">
      <dgm:prSet/>
      <dgm:spPr/>
      <dgm:t>
        <a:bodyPr/>
        <a:lstStyle/>
        <a:p>
          <a:endParaRPr lang="ru-RU"/>
        </a:p>
      </dgm:t>
    </dgm:pt>
    <dgm:pt modelId="{931BD4F8-E350-4F58-9501-458B89A94EF5}">
      <dgm:prSet/>
      <dgm:spPr/>
      <dgm:t>
        <a:bodyPr/>
        <a:lstStyle/>
        <a:p>
          <a:r>
            <a:rPr lang="ru-RU" b="1" dirty="0"/>
            <a:t>Методы исследования </a:t>
          </a:r>
          <a:r>
            <a:rPr lang="ru-RU" dirty="0"/>
            <a:t>:</a:t>
          </a:r>
        </a:p>
      </dgm:t>
    </dgm:pt>
    <dgm:pt modelId="{11F88377-8971-4AF0-A068-F87DBF12EFEE}" type="parTrans" cxnId="{9E8582FE-4127-407D-92BA-104CE57596F6}">
      <dgm:prSet/>
      <dgm:spPr/>
      <dgm:t>
        <a:bodyPr/>
        <a:lstStyle/>
        <a:p>
          <a:endParaRPr lang="ru-RU"/>
        </a:p>
      </dgm:t>
    </dgm:pt>
    <dgm:pt modelId="{C9E957E2-A9D0-4981-A353-A5F35DDD991D}" type="sibTrans" cxnId="{9E8582FE-4127-407D-92BA-104CE57596F6}">
      <dgm:prSet/>
      <dgm:spPr/>
      <dgm:t>
        <a:bodyPr/>
        <a:lstStyle/>
        <a:p>
          <a:endParaRPr lang="ru-RU"/>
        </a:p>
      </dgm:t>
    </dgm:pt>
    <dgm:pt modelId="{A3901C4A-E5AF-4BC8-97E6-E2D2F26B65DF}">
      <dgm:prSet/>
      <dgm:spPr/>
      <dgm:t>
        <a:bodyPr/>
        <a:lstStyle/>
        <a:p>
          <a:r>
            <a:rPr lang="ru-RU"/>
            <a:t>•	изучение литературы по данной теме;</a:t>
          </a:r>
        </a:p>
      </dgm:t>
    </dgm:pt>
    <dgm:pt modelId="{CDD22B18-38DE-4F26-B844-E9053A94F7CF}" type="parTrans" cxnId="{83B9468E-858D-47AA-B540-BFBAAB648F36}">
      <dgm:prSet/>
      <dgm:spPr/>
      <dgm:t>
        <a:bodyPr/>
        <a:lstStyle/>
        <a:p>
          <a:endParaRPr lang="ru-RU"/>
        </a:p>
      </dgm:t>
    </dgm:pt>
    <dgm:pt modelId="{3AFF32B7-4DB7-48CC-A6D9-49B30BA84A74}" type="sibTrans" cxnId="{83B9468E-858D-47AA-B540-BFBAAB648F36}">
      <dgm:prSet/>
      <dgm:spPr/>
      <dgm:t>
        <a:bodyPr/>
        <a:lstStyle/>
        <a:p>
          <a:endParaRPr lang="ru-RU"/>
        </a:p>
      </dgm:t>
    </dgm:pt>
    <dgm:pt modelId="{2F642EEB-47A1-4307-92B3-C3CC36D9017B}">
      <dgm:prSet/>
      <dgm:spPr/>
      <dgm:t>
        <a:bodyPr/>
        <a:lstStyle/>
        <a:p>
          <a:r>
            <a:rPr lang="ru-RU"/>
            <a:t>•	наблюдение;</a:t>
          </a:r>
        </a:p>
      </dgm:t>
    </dgm:pt>
    <dgm:pt modelId="{BB6CE18B-B6DD-4FCD-8985-298DF062F5D2}" type="parTrans" cxnId="{26A7D652-252E-499A-A6D7-CD410EC30E31}">
      <dgm:prSet/>
      <dgm:spPr/>
      <dgm:t>
        <a:bodyPr/>
        <a:lstStyle/>
        <a:p>
          <a:endParaRPr lang="ru-RU"/>
        </a:p>
      </dgm:t>
    </dgm:pt>
    <dgm:pt modelId="{CDC2012C-D7AB-4BA9-AE00-B3FA877BECF1}" type="sibTrans" cxnId="{26A7D652-252E-499A-A6D7-CD410EC30E31}">
      <dgm:prSet/>
      <dgm:spPr/>
      <dgm:t>
        <a:bodyPr/>
        <a:lstStyle/>
        <a:p>
          <a:endParaRPr lang="ru-RU"/>
        </a:p>
      </dgm:t>
    </dgm:pt>
    <dgm:pt modelId="{FD4A2955-B076-4623-9855-66EF9A04B981}">
      <dgm:prSet/>
      <dgm:spPr/>
      <dgm:t>
        <a:bodyPr/>
        <a:lstStyle/>
        <a:p>
          <a:r>
            <a:rPr lang="ru-RU"/>
            <a:t>•	анализ прав и обязанностей;</a:t>
          </a:r>
        </a:p>
      </dgm:t>
    </dgm:pt>
    <dgm:pt modelId="{9CA77807-633A-4C86-B95F-58D72720923E}" type="parTrans" cxnId="{EB20E789-A502-446F-B8F2-3784D202730A}">
      <dgm:prSet/>
      <dgm:spPr/>
      <dgm:t>
        <a:bodyPr/>
        <a:lstStyle/>
        <a:p>
          <a:endParaRPr lang="ru-RU"/>
        </a:p>
      </dgm:t>
    </dgm:pt>
    <dgm:pt modelId="{45FED777-85B9-4DB8-9BEC-914B6A79BBE8}" type="sibTrans" cxnId="{EB20E789-A502-446F-B8F2-3784D202730A}">
      <dgm:prSet/>
      <dgm:spPr/>
      <dgm:t>
        <a:bodyPr/>
        <a:lstStyle/>
        <a:p>
          <a:endParaRPr lang="ru-RU"/>
        </a:p>
      </dgm:t>
    </dgm:pt>
    <dgm:pt modelId="{76D0C52C-C3C1-4A87-B8E5-D6AF16C6558C}">
      <dgm:prSet/>
      <dgm:spPr/>
      <dgm:t>
        <a:bodyPr/>
        <a:lstStyle/>
        <a:p>
          <a:r>
            <a:rPr lang="ru-RU"/>
            <a:t>•	опрос-анкетирование;</a:t>
          </a:r>
        </a:p>
      </dgm:t>
    </dgm:pt>
    <dgm:pt modelId="{7D2DD7C9-2873-4D7A-B632-E60851635EB1}" type="parTrans" cxnId="{350E5F96-608E-4806-90CB-0CB8EAE68D7F}">
      <dgm:prSet/>
      <dgm:spPr/>
      <dgm:t>
        <a:bodyPr/>
        <a:lstStyle/>
        <a:p>
          <a:endParaRPr lang="ru-RU"/>
        </a:p>
      </dgm:t>
    </dgm:pt>
    <dgm:pt modelId="{4716DCDA-591D-400B-AE4E-3BC3B142D7F6}" type="sibTrans" cxnId="{350E5F96-608E-4806-90CB-0CB8EAE68D7F}">
      <dgm:prSet/>
      <dgm:spPr/>
      <dgm:t>
        <a:bodyPr/>
        <a:lstStyle/>
        <a:p>
          <a:endParaRPr lang="ru-RU"/>
        </a:p>
      </dgm:t>
    </dgm:pt>
    <dgm:pt modelId="{06E7883E-0291-4F77-BF6C-F3EEB067A9AA}">
      <dgm:prSet/>
      <dgm:spPr/>
      <dgm:t>
        <a:bodyPr/>
        <a:lstStyle/>
        <a:p>
          <a:r>
            <a:rPr lang="ru-RU"/>
            <a:t>•	сравнительный анализ.</a:t>
          </a:r>
        </a:p>
      </dgm:t>
    </dgm:pt>
    <dgm:pt modelId="{5F051DBB-D584-46CC-9748-F786A8B9286A}" type="parTrans" cxnId="{21CD32E1-AF6A-42F6-8467-EC74CDFDA95F}">
      <dgm:prSet/>
      <dgm:spPr/>
      <dgm:t>
        <a:bodyPr/>
        <a:lstStyle/>
        <a:p>
          <a:endParaRPr lang="ru-RU"/>
        </a:p>
      </dgm:t>
    </dgm:pt>
    <dgm:pt modelId="{985243BE-C486-4396-97A9-D8D5B05F2A85}" type="sibTrans" cxnId="{21CD32E1-AF6A-42F6-8467-EC74CDFDA95F}">
      <dgm:prSet/>
      <dgm:spPr/>
      <dgm:t>
        <a:bodyPr/>
        <a:lstStyle/>
        <a:p>
          <a:endParaRPr lang="ru-RU"/>
        </a:p>
      </dgm:t>
    </dgm:pt>
    <dgm:pt modelId="{A06905EC-A951-4019-AA1A-5EAB998D04C4}" type="pres">
      <dgm:prSet presAssocID="{CCB3B408-7ABB-44CA-8A83-175B9DCCA4BE}" presName="vert0" presStyleCnt="0">
        <dgm:presLayoutVars>
          <dgm:dir/>
          <dgm:animOne val="branch"/>
          <dgm:animLvl val="lvl"/>
        </dgm:presLayoutVars>
      </dgm:prSet>
      <dgm:spPr/>
    </dgm:pt>
    <dgm:pt modelId="{376EF709-068B-49D4-AB20-85AF8BD8F899}" type="pres">
      <dgm:prSet presAssocID="{2C418357-735B-4578-B075-DB64F507B795}" presName="thickLine" presStyleLbl="alignNode1" presStyleIdx="0" presStyleCnt="8"/>
      <dgm:spPr/>
    </dgm:pt>
    <dgm:pt modelId="{0AC41D0C-A821-462C-85B5-4C2C55AC5F1B}" type="pres">
      <dgm:prSet presAssocID="{2C418357-735B-4578-B075-DB64F507B795}" presName="horz1" presStyleCnt="0"/>
      <dgm:spPr/>
    </dgm:pt>
    <dgm:pt modelId="{7DFE5CB6-6277-4A66-BA87-D6B4D751FC02}" type="pres">
      <dgm:prSet presAssocID="{2C418357-735B-4578-B075-DB64F507B795}" presName="tx1" presStyleLbl="revTx" presStyleIdx="0" presStyleCnt="8"/>
      <dgm:spPr/>
    </dgm:pt>
    <dgm:pt modelId="{16F017E8-E34F-4513-9A2B-B9A89386AAB2}" type="pres">
      <dgm:prSet presAssocID="{2C418357-735B-4578-B075-DB64F507B795}" presName="vert1" presStyleCnt="0"/>
      <dgm:spPr/>
    </dgm:pt>
    <dgm:pt modelId="{892C716B-5009-4023-B2FB-4BFC4B6A0BDF}" type="pres">
      <dgm:prSet presAssocID="{18100C5C-4BEA-4932-819D-B9F5F8AE7597}" presName="thickLine" presStyleLbl="alignNode1" presStyleIdx="1" presStyleCnt="8"/>
      <dgm:spPr/>
    </dgm:pt>
    <dgm:pt modelId="{3F576C05-45BE-4F48-A902-A4333EFDC48E}" type="pres">
      <dgm:prSet presAssocID="{18100C5C-4BEA-4932-819D-B9F5F8AE7597}" presName="horz1" presStyleCnt="0"/>
      <dgm:spPr/>
    </dgm:pt>
    <dgm:pt modelId="{774B74B4-2C7B-4464-A09E-EB9FAC45ECA4}" type="pres">
      <dgm:prSet presAssocID="{18100C5C-4BEA-4932-819D-B9F5F8AE7597}" presName="tx1" presStyleLbl="revTx" presStyleIdx="1" presStyleCnt="8"/>
      <dgm:spPr/>
    </dgm:pt>
    <dgm:pt modelId="{03A7BFB0-5773-42EA-B102-45FD855B1ADB}" type="pres">
      <dgm:prSet presAssocID="{18100C5C-4BEA-4932-819D-B9F5F8AE7597}" presName="vert1" presStyleCnt="0"/>
      <dgm:spPr/>
    </dgm:pt>
    <dgm:pt modelId="{333E0035-A80D-44A5-98F9-0E920FF2D9B9}" type="pres">
      <dgm:prSet presAssocID="{931BD4F8-E350-4F58-9501-458B89A94EF5}" presName="thickLine" presStyleLbl="alignNode1" presStyleIdx="2" presStyleCnt="8"/>
      <dgm:spPr/>
    </dgm:pt>
    <dgm:pt modelId="{E537BB79-10FA-494B-B29F-A9433FA6209E}" type="pres">
      <dgm:prSet presAssocID="{931BD4F8-E350-4F58-9501-458B89A94EF5}" presName="horz1" presStyleCnt="0"/>
      <dgm:spPr/>
    </dgm:pt>
    <dgm:pt modelId="{1CCE6AF2-8A7E-486D-8F65-671B327F182E}" type="pres">
      <dgm:prSet presAssocID="{931BD4F8-E350-4F58-9501-458B89A94EF5}" presName="tx1" presStyleLbl="revTx" presStyleIdx="2" presStyleCnt="8"/>
      <dgm:spPr/>
    </dgm:pt>
    <dgm:pt modelId="{49D188A3-E0CF-4F6D-A3CB-C981060E1FA9}" type="pres">
      <dgm:prSet presAssocID="{931BD4F8-E350-4F58-9501-458B89A94EF5}" presName="vert1" presStyleCnt="0"/>
      <dgm:spPr/>
    </dgm:pt>
    <dgm:pt modelId="{B7D9F5F5-6C9F-46D1-A3E7-FF57657C5111}" type="pres">
      <dgm:prSet presAssocID="{A3901C4A-E5AF-4BC8-97E6-E2D2F26B65DF}" presName="thickLine" presStyleLbl="alignNode1" presStyleIdx="3" presStyleCnt="8"/>
      <dgm:spPr/>
    </dgm:pt>
    <dgm:pt modelId="{8102C716-7D20-4E03-BA5D-F0B1E246FFD7}" type="pres">
      <dgm:prSet presAssocID="{A3901C4A-E5AF-4BC8-97E6-E2D2F26B65DF}" presName="horz1" presStyleCnt="0"/>
      <dgm:spPr/>
    </dgm:pt>
    <dgm:pt modelId="{BE8EFC6C-B8D5-4AA1-A812-D1147ADE80BF}" type="pres">
      <dgm:prSet presAssocID="{A3901C4A-E5AF-4BC8-97E6-E2D2F26B65DF}" presName="tx1" presStyleLbl="revTx" presStyleIdx="3" presStyleCnt="8"/>
      <dgm:spPr/>
    </dgm:pt>
    <dgm:pt modelId="{394E5476-DCF7-4227-9570-AE46246054CF}" type="pres">
      <dgm:prSet presAssocID="{A3901C4A-E5AF-4BC8-97E6-E2D2F26B65DF}" presName="vert1" presStyleCnt="0"/>
      <dgm:spPr/>
    </dgm:pt>
    <dgm:pt modelId="{5292E390-C4A5-44C9-8612-2D87A3CBFA98}" type="pres">
      <dgm:prSet presAssocID="{2F642EEB-47A1-4307-92B3-C3CC36D9017B}" presName="thickLine" presStyleLbl="alignNode1" presStyleIdx="4" presStyleCnt="8"/>
      <dgm:spPr/>
    </dgm:pt>
    <dgm:pt modelId="{A8F8B5CB-E7D1-4A62-BC0A-08CCBB1002D5}" type="pres">
      <dgm:prSet presAssocID="{2F642EEB-47A1-4307-92B3-C3CC36D9017B}" presName="horz1" presStyleCnt="0"/>
      <dgm:spPr/>
    </dgm:pt>
    <dgm:pt modelId="{90CE69AA-4768-4136-BA68-CB14DA4E5B99}" type="pres">
      <dgm:prSet presAssocID="{2F642EEB-47A1-4307-92B3-C3CC36D9017B}" presName="tx1" presStyleLbl="revTx" presStyleIdx="4" presStyleCnt="8"/>
      <dgm:spPr/>
    </dgm:pt>
    <dgm:pt modelId="{45986637-F9F1-41D1-8598-4354D7C0362F}" type="pres">
      <dgm:prSet presAssocID="{2F642EEB-47A1-4307-92B3-C3CC36D9017B}" presName="vert1" presStyleCnt="0"/>
      <dgm:spPr/>
    </dgm:pt>
    <dgm:pt modelId="{5F29A6B1-CB8C-4D58-9F55-67F9F8383EA3}" type="pres">
      <dgm:prSet presAssocID="{FD4A2955-B076-4623-9855-66EF9A04B981}" presName="thickLine" presStyleLbl="alignNode1" presStyleIdx="5" presStyleCnt="8"/>
      <dgm:spPr/>
    </dgm:pt>
    <dgm:pt modelId="{699481AF-2AE2-4D76-BD45-C25CB5BDE1E4}" type="pres">
      <dgm:prSet presAssocID="{FD4A2955-B076-4623-9855-66EF9A04B981}" presName="horz1" presStyleCnt="0"/>
      <dgm:spPr/>
    </dgm:pt>
    <dgm:pt modelId="{1FB036A2-303B-47A7-98C2-5C394D0AFAB3}" type="pres">
      <dgm:prSet presAssocID="{FD4A2955-B076-4623-9855-66EF9A04B981}" presName="tx1" presStyleLbl="revTx" presStyleIdx="5" presStyleCnt="8"/>
      <dgm:spPr/>
    </dgm:pt>
    <dgm:pt modelId="{6BBCBC02-1D10-417E-81DC-2132766D35D0}" type="pres">
      <dgm:prSet presAssocID="{FD4A2955-B076-4623-9855-66EF9A04B981}" presName="vert1" presStyleCnt="0"/>
      <dgm:spPr/>
    </dgm:pt>
    <dgm:pt modelId="{D70FEFBA-A2E2-4C4A-9747-5C981FB7A77A}" type="pres">
      <dgm:prSet presAssocID="{76D0C52C-C3C1-4A87-B8E5-D6AF16C6558C}" presName="thickLine" presStyleLbl="alignNode1" presStyleIdx="6" presStyleCnt="8"/>
      <dgm:spPr/>
    </dgm:pt>
    <dgm:pt modelId="{23849FEE-5534-4ABD-BA18-E0E8EE2B49B2}" type="pres">
      <dgm:prSet presAssocID="{76D0C52C-C3C1-4A87-B8E5-D6AF16C6558C}" presName="horz1" presStyleCnt="0"/>
      <dgm:spPr/>
    </dgm:pt>
    <dgm:pt modelId="{0FB2451A-7450-4169-A020-B70630A40F14}" type="pres">
      <dgm:prSet presAssocID="{76D0C52C-C3C1-4A87-B8E5-D6AF16C6558C}" presName="tx1" presStyleLbl="revTx" presStyleIdx="6" presStyleCnt="8"/>
      <dgm:spPr/>
    </dgm:pt>
    <dgm:pt modelId="{7A1D8B97-7DC3-418B-9E76-D08B5E7A8ABB}" type="pres">
      <dgm:prSet presAssocID="{76D0C52C-C3C1-4A87-B8E5-D6AF16C6558C}" presName="vert1" presStyleCnt="0"/>
      <dgm:spPr/>
    </dgm:pt>
    <dgm:pt modelId="{C1710424-931B-444A-A9B8-C464EBC5E297}" type="pres">
      <dgm:prSet presAssocID="{06E7883E-0291-4F77-BF6C-F3EEB067A9AA}" presName="thickLine" presStyleLbl="alignNode1" presStyleIdx="7" presStyleCnt="8"/>
      <dgm:spPr/>
    </dgm:pt>
    <dgm:pt modelId="{22A2940D-55E8-4900-B1FB-A0219D65DF4A}" type="pres">
      <dgm:prSet presAssocID="{06E7883E-0291-4F77-BF6C-F3EEB067A9AA}" presName="horz1" presStyleCnt="0"/>
      <dgm:spPr/>
    </dgm:pt>
    <dgm:pt modelId="{15C28323-B516-4EB3-BC70-86D8C9295925}" type="pres">
      <dgm:prSet presAssocID="{06E7883E-0291-4F77-BF6C-F3EEB067A9AA}" presName="tx1" presStyleLbl="revTx" presStyleIdx="7" presStyleCnt="8"/>
      <dgm:spPr/>
    </dgm:pt>
    <dgm:pt modelId="{4E59F307-320F-4459-853A-D1164C782721}" type="pres">
      <dgm:prSet presAssocID="{06E7883E-0291-4F77-BF6C-F3EEB067A9AA}" presName="vert1" presStyleCnt="0"/>
      <dgm:spPr/>
    </dgm:pt>
  </dgm:ptLst>
  <dgm:cxnLst>
    <dgm:cxn modelId="{E4562908-4EFD-42AE-9ADC-348783D75CD1}" type="presOf" srcId="{2C418357-735B-4578-B075-DB64F507B795}" destId="{7DFE5CB6-6277-4A66-BA87-D6B4D751FC02}" srcOrd="0" destOrd="0" presId="urn:microsoft.com/office/officeart/2008/layout/LinedList"/>
    <dgm:cxn modelId="{048CE30F-53C5-4CA2-979F-0B07802A4DB3}" type="presOf" srcId="{931BD4F8-E350-4F58-9501-458B89A94EF5}" destId="{1CCE6AF2-8A7E-486D-8F65-671B327F182E}" srcOrd="0" destOrd="0" presId="urn:microsoft.com/office/officeart/2008/layout/LinedList"/>
    <dgm:cxn modelId="{84647816-A901-4005-9E8A-B55B2A168FDB}" type="presOf" srcId="{2F642EEB-47A1-4307-92B3-C3CC36D9017B}" destId="{90CE69AA-4768-4136-BA68-CB14DA4E5B99}" srcOrd="0" destOrd="0" presId="urn:microsoft.com/office/officeart/2008/layout/LinedList"/>
    <dgm:cxn modelId="{BCC4851F-60FE-400F-ADFE-A7122D22A8FB}" type="presOf" srcId="{76D0C52C-C3C1-4A87-B8E5-D6AF16C6558C}" destId="{0FB2451A-7450-4169-A020-B70630A40F14}" srcOrd="0" destOrd="0" presId="urn:microsoft.com/office/officeart/2008/layout/LinedList"/>
    <dgm:cxn modelId="{38CD9031-EC90-474E-8DDE-585CD00BDB79}" srcId="{CCB3B408-7ABB-44CA-8A83-175B9DCCA4BE}" destId="{2C418357-735B-4578-B075-DB64F507B795}" srcOrd="0" destOrd="0" parTransId="{1E449ECC-A3B5-430F-B559-6B9BCB2FE94C}" sibTransId="{4D900557-28D9-40FE-8372-49DC96B4DCB4}"/>
    <dgm:cxn modelId="{9C8D2635-22CF-47E0-891F-CA5CB3FAAAC3}" srcId="{CCB3B408-7ABB-44CA-8A83-175B9DCCA4BE}" destId="{18100C5C-4BEA-4932-819D-B9F5F8AE7597}" srcOrd="1" destOrd="0" parTransId="{242CE58D-3B13-4D26-80F0-F7C66AD2AF42}" sibTransId="{9F6A7251-423C-49B3-9491-F2CA5A935056}"/>
    <dgm:cxn modelId="{82A7F663-2B09-4622-9539-8928F8A0224D}" type="presOf" srcId="{FD4A2955-B076-4623-9855-66EF9A04B981}" destId="{1FB036A2-303B-47A7-98C2-5C394D0AFAB3}" srcOrd="0" destOrd="0" presId="urn:microsoft.com/office/officeart/2008/layout/LinedList"/>
    <dgm:cxn modelId="{26A7D652-252E-499A-A6D7-CD410EC30E31}" srcId="{CCB3B408-7ABB-44CA-8A83-175B9DCCA4BE}" destId="{2F642EEB-47A1-4307-92B3-C3CC36D9017B}" srcOrd="4" destOrd="0" parTransId="{BB6CE18B-B6DD-4FCD-8985-298DF062F5D2}" sibTransId="{CDC2012C-D7AB-4BA9-AE00-B3FA877BECF1}"/>
    <dgm:cxn modelId="{CE22C17B-9288-4A61-8968-CA5CCB911F9B}" type="presOf" srcId="{CCB3B408-7ABB-44CA-8A83-175B9DCCA4BE}" destId="{A06905EC-A951-4019-AA1A-5EAB998D04C4}" srcOrd="0" destOrd="0" presId="urn:microsoft.com/office/officeart/2008/layout/LinedList"/>
    <dgm:cxn modelId="{438BB781-80AF-440D-9E92-0AD133255F81}" type="presOf" srcId="{A3901C4A-E5AF-4BC8-97E6-E2D2F26B65DF}" destId="{BE8EFC6C-B8D5-4AA1-A812-D1147ADE80BF}" srcOrd="0" destOrd="0" presId="urn:microsoft.com/office/officeart/2008/layout/LinedList"/>
    <dgm:cxn modelId="{EB20E789-A502-446F-B8F2-3784D202730A}" srcId="{CCB3B408-7ABB-44CA-8A83-175B9DCCA4BE}" destId="{FD4A2955-B076-4623-9855-66EF9A04B981}" srcOrd="5" destOrd="0" parTransId="{9CA77807-633A-4C86-B95F-58D72720923E}" sibTransId="{45FED777-85B9-4DB8-9BEC-914B6A79BBE8}"/>
    <dgm:cxn modelId="{83B9468E-858D-47AA-B540-BFBAAB648F36}" srcId="{CCB3B408-7ABB-44CA-8A83-175B9DCCA4BE}" destId="{A3901C4A-E5AF-4BC8-97E6-E2D2F26B65DF}" srcOrd="3" destOrd="0" parTransId="{CDD22B18-38DE-4F26-B844-E9053A94F7CF}" sibTransId="{3AFF32B7-4DB7-48CC-A6D9-49B30BA84A74}"/>
    <dgm:cxn modelId="{350E5F96-608E-4806-90CB-0CB8EAE68D7F}" srcId="{CCB3B408-7ABB-44CA-8A83-175B9DCCA4BE}" destId="{76D0C52C-C3C1-4A87-B8E5-D6AF16C6558C}" srcOrd="6" destOrd="0" parTransId="{7D2DD7C9-2873-4D7A-B632-E60851635EB1}" sibTransId="{4716DCDA-591D-400B-AE4E-3BC3B142D7F6}"/>
    <dgm:cxn modelId="{2757CCB0-52AA-4AC0-8405-337990BE70AD}" type="presOf" srcId="{18100C5C-4BEA-4932-819D-B9F5F8AE7597}" destId="{774B74B4-2C7B-4464-A09E-EB9FAC45ECA4}" srcOrd="0" destOrd="0" presId="urn:microsoft.com/office/officeart/2008/layout/LinedList"/>
    <dgm:cxn modelId="{79C36EB3-8769-4505-8AB6-82B1B248E639}" type="presOf" srcId="{06E7883E-0291-4F77-BF6C-F3EEB067A9AA}" destId="{15C28323-B516-4EB3-BC70-86D8C9295925}" srcOrd="0" destOrd="0" presId="urn:microsoft.com/office/officeart/2008/layout/LinedList"/>
    <dgm:cxn modelId="{21CD32E1-AF6A-42F6-8467-EC74CDFDA95F}" srcId="{CCB3B408-7ABB-44CA-8A83-175B9DCCA4BE}" destId="{06E7883E-0291-4F77-BF6C-F3EEB067A9AA}" srcOrd="7" destOrd="0" parTransId="{5F051DBB-D584-46CC-9748-F786A8B9286A}" sibTransId="{985243BE-C486-4396-97A9-D8D5B05F2A85}"/>
    <dgm:cxn modelId="{9E8582FE-4127-407D-92BA-104CE57596F6}" srcId="{CCB3B408-7ABB-44CA-8A83-175B9DCCA4BE}" destId="{931BD4F8-E350-4F58-9501-458B89A94EF5}" srcOrd="2" destOrd="0" parTransId="{11F88377-8971-4AF0-A068-F87DBF12EFEE}" sibTransId="{C9E957E2-A9D0-4981-A353-A5F35DDD991D}"/>
    <dgm:cxn modelId="{978D3572-4753-40FC-9C0F-AD6CF64AF368}" type="presParOf" srcId="{A06905EC-A951-4019-AA1A-5EAB998D04C4}" destId="{376EF709-068B-49D4-AB20-85AF8BD8F899}" srcOrd="0" destOrd="0" presId="urn:microsoft.com/office/officeart/2008/layout/LinedList"/>
    <dgm:cxn modelId="{E4EB7012-16A3-4367-AFC0-4A1476BF580F}" type="presParOf" srcId="{A06905EC-A951-4019-AA1A-5EAB998D04C4}" destId="{0AC41D0C-A821-462C-85B5-4C2C55AC5F1B}" srcOrd="1" destOrd="0" presId="urn:microsoft.com/office/officeart/2008/layout/LinedList"/>
    <dgm:cxn modelId="{12AA14D6-A99E-4861-8C58-547A138EA34D}" type="presParOf" srcId="{0AC41D0C-A821-462C-85B5-4C2C55AC5F1B}" destId="{7DFE5CB6-6277-4A66-BA87-D6B4D751FC02}" srcOrd="0" destOrd="0" presId="urn:microsoft.com/office/officeart/2008/layout/LinedList"/>
    <dgm:cxn modelId="{B9BCD390-70D5-407B-AEFC-7025AFFFA72F}" type="presParOf" srcId="{0AC41D0C-A821-462C-85B5-4C2C55AC5F1B}" destId="{16F017E8-E34F-4513-9A2B-B9A89386AAB2}" srcOrd="1" destOrd="0" presId="urn:microsoft.com/office/officeart/2008/layout/LinedList"/>
    <dgm:cxn modelId="{81A80448-349F-4B81-B0D8-7D060C84DC61}" type="presParOf" srcId="{A06905EC-A951-4019-AA1A-5EAB998D04C4}" destId="{892C716B-5009-4023-B2FB-4BFC4B6A0BDF}" srcOrd="2" destOrd="0" presId="urn:microsoft.com/office/officeart/2008/layout/LinedList"/>
    <dgm:cxn modelId="{4E854FD5-225B-40BF-96D9-6A8AC30677A5}" type="presParOf" srcId="{A06905EC-A951-4019-AA1A-5EAB998D04C4}" destId="{3F576C05-45BE-4F48-A902-A4333EFDC48E}" srcOrd="3" destOrd="0" presId="urn:microsoft.com/office/officeart/2008/layout/LinedList"/>
    <dgm:cxn modelId="{25567C9D-DF24-4370-8C80-E0540741CFF5}" type="presParOf" srcId="{3F576C05-45BE-4F48-A902-A4333EFDC48E}" destId="{774B74B4-2C7B-4464-A09E-EB9FAC45ECA4}" srcOrd="0" destOrd="0" presId="urn:microsoft.com/office/officeart/2008/layout/LinedList"/>
    <dgm:cxn modelId="{E3CA14C3-51EB-41C5-976E-583DA2C360FF}" type="presParOf" srcId="{3F576C05-45BE-4F48-A902-A4333EFDC48E}" destId="{03A7BFB0-5773-42EA-B102-45FD855B1ADB}" srcOrd="1" destOrd="0" presId="urn:microsoft.com/office/officeart/2008/layout/LinedList"/>
    <dgm:cxn modelId="{3626DDBD-5CFA-45DE-B0F3-1AA52DB4E79C}" type="presParOf" srcId="{A06905EC-A951-4019-AA1A-5EAB998D04C4}" destId="{333E0035-A80D-44A5-98F9-0E920FF2D9B9}" srcOrd="4" destOrd="0" presId="urn:microsoft.com/office/officeart/2008/layout/LinedList"/>
    <dgm:cxn modelId="{DCC7CA06-362A-4BAE-9A17-B403604A961D}" type="presParOf" srcId="{A06905EC-A951-4019-AA1A-5EAB998D04C4}" destId="{E537BB79-10FA-494B-B29F-A9433FA6209E}" srcOrd="5" destOrd="0" presId="urn:microsoft.com/office/officeart/2008/layout/LinedList"/>
    <dgm:cxn modelId="{D2376040-1A05-4580-9F6F-5BE6CCB5AB21}" type="presParOf" srcId="{E537BB79-10FA-494B-B29F-A9433FA6209E}" destId="{1CCE6AF2-8A7E-486D-8F65-671B327F182E}" srcOrd="0" destOrd="0" presId="urn:microsoft.com/office/officeart/2008/layout/LinedList"/>
    <dgm:cxn modelId="{92D8580B-3CA0-4EC3-92D9-C2DD683D99FC}" type="presParOf" srcId="{E537BB79-10FA-494B-B29F-A9433FA6209E}" destId="{49D188A3-E0CF-4F6D-A3CB-C981060E1FA9}" srcOrd="1" destOrd="0" presId="urn:microsoft.com/office/officeart/2008/layout/LinedList"/>
    <dgm:cxn modelId="{4B31BF78-8BC3-4D15-9C0A-2DBC12F8C143}" type="presParOf" srcId="{A06905EC-A951-4019-AA1A-5EAB998D04C4}" destId="{B7D9F5F5-6C9F-46D1-A3E7-FF57657C5111}" srcOrd="6" destOrd="0" presId="urn:microsoft.com/office/officeart/2008/layout/LinedList"/>
    <dgm:cxn modelId="{3162E360-18C5-4B41-803C-8DFBE8852042}" type="presParOf" srcId="{A06905EC-A951-4019-AA1A-5EAB998D04C4}" destId="{8102C716-7D20-4E03-BA5D-F0B1E246FFD7}" srcOrd="7" destOrd="0" presId="urn:microsoft.com/office/officeart/2008/layout/LinedList"/>
    <dgm:cxn modelId="{479386E8-2FF2-4404-A642-490033B2307A}" type="presParOf" srcId="{8102C716-7D20-4E03-BA5D-F0B1E246FFD7}" destId="{BE8EFC6C-B8D5-4AA1-A812-D1147ADE80BF}" srcOrd="0" destOrd="0" presId="urn:microsoft.com/office/officeart/2008/layout/LinedList"/>
    <dgm:cxn modelId="{3F0C1893-0401-41BE-ACC5-472325A65020}" type="presParOf" srcId="{8102C716-7D20-4E03-BA5D-F0B1E246FFD7}" destId="{394E5476-DCF7-4227-9570-AE46246054CF}" srcOrd="1" destOrd="0" presId="urn:microsoft.com/office/officeart/2008/layout/LinedList"/>
    <dgm:cxn modelId="{32FD41DB-7B81-43B7-9469-042D7FEC4163}" type="presParOf" srcId="{A06905EC-A951-4019-AA1A-5EAB998D04C4}" destId="{5292E390-C4A5-44C9-8612-2D87A3CBFA98}" srcOrd="8" destOrd="0" presId="urn:microsoft.com/office/officeart/2008/layout/LinedList"/>
    <dgm:cxn modelId="{321EA012-074D-4770-A781-CF5D93FFC57A}" type="presParOf" srcId="{A06905EC-A951-4019-AA1A-5EAB998D04C4}" destId="{A8F8B5CB-E7D1-4A62-BC0A-08CCBB1002D5}" srcOrd="9" destOrd="0" presId="urn:microsoft.com/office/officeart/2008/layout/LinedList"/>
    <dgm:cxn modelId="{B3DA219E-1655-4F59-AAE9-71CFFF4FFC97}" type="presParOf" srcId="{A8F8B5CB-E7D1-4A62-BC0A-08CCBB1002D5}" destId="{90CE69AA-4768-4136-BA68-CB14DA4E5B99}" srcOrd="0" destOrd="0" presId="urn:microsoft.com/office/officeart/2008/layout/LinedList"/>
    <dgm:cxn modelId="{F06154CE-4784-4C89-B862-A762AA9CA54A}" type="presParOf" srcId="{A8F8B5CB-E7D1-4A62-BC0A-08CCBB1002D5}" destId="{45986637-F9F1-41D1-8598-4354D7C0362F}" srcOrd="1" destOrd="0" presId="urn:microsoft.com/office/officeart/2008/layout/LinedList"/>
    <dgm:cxn modelId="{A2E21CB0-71DF-453F-A466-A309D01B30BC}" type="presParOf" srcId="{A06905EC-A951-4019-AA1A-5EAB998D04C4}" destId="{5F29A6B1-CB8C-4D58-9F55-67F9F8383EA3}" srcOrd="10" destOrd="0" presId="urn:microsoft.com/office/officeart/2008/layout/LinedList"/>
    <dgm:cxn modelId="{5A929A22-AED0-416A-B3BB-DB020FFE03EC}" type="presParOf" srcId="{A06905EC-A951-4019-AA1A-5EAB998D04C4}" destId="{699481AF-2AE2-4D76-BD45-C25CB5BDE1E4}" srcOrd="11" destOrd="0" presId="urn:microsoft.com/office/officeart/2008/layout/LinedList"/>
    <dgm:cxn modelId="{D3F34BB1-C47C-4CB9-ACAF-8B02392ED637}" type="presParOf" srcId="{699481AF-2AE2-4D76-BD45-C25CB5BDE1E4}" destId="{1FB036A2-303B-47A7-98C2-5C394D0AFAB3}" srcOrd="0" destOrd="0" presId="urn:microsoft.com/office/officeart/2008/layout/LinedList"/>
    <dgm:cxn modelId="{5B653E1E-77C4-42F9-A7F1-25FB360644D7}" type="presParOf" srcId="{699481AF-2AE2-4D76-BD45-C25CB5BDE1E4}" destId="{6BBCBC02-1D10-417E-81DC-2132766D35D0}" srcOrd="1" destOrd="0" presId="urn:microsoft.com/office/officeart/2008/layout/LinedList"/>
    <dgm:cxn modelId="{36F923EC-81B0-48C5-8C63-5B50F2C68CFE}" type="presParOf" srcId="{A06905EC-A951-4019-AA1A-5EAB998D04C4}" destId="{D70FEFBA-A2E2-4C4A-9747-5C981FB7A77A}" srcOrd="12" destOrd="0" presId="urn:microsoft.com/office/officeart/2008/layout/LinedList"/>
    <dgm:cxn modelId="{A1821E62-C87C-4B49-A638-5CD9F9FE1CFD}" type="presParOf" srcId="{A06905EC-A951-4019-AA1A-5EAB998D04C4}" destId="{23849FEE-5534-4ABD-BA18-E0E8EE2B49B2}" srcOrd="13" destOrd="0" presId="urn:microsoft.com/office/officeart/2008/layout/LinedList"/>
    <dgm:cxn modelId="{66308652-C021-4264-9141-7BE0C99F43C6}" type="presParOf" srcId="{23849FEE-5534-4ABD-BA18-E0E8EE2B49B2}" destId="{0FB2451A-7450-4169-A020-B70630A40F14}" srcOrd="0" destOrd="0" presId="urn:microsoft.com/office/officeart/2008/layout/LinedList"/>
    <dgm:cxn modelId="{3196D53C-66A6-4EEB-BE77-28656663DD56}" type="presParOf" srcId="{23849FEE-5534-4ABD-BA18-E0E8EE2B49B2}" destId="{7A1D8B97-7DC3-418B-9E76-D08B5E7A8ABB}" srcOrd="1" destOrd="0" presId="urn:microsoft.com/office/officeart/2008/layout/LinedList"/>
    <dgm:cxn modelId="{276E5280-219F-495B-A626-3277E06972E0}" type="presParOf" srcId="{A06905EC-A951-4019-AA1A-5EAB998D04C4}" destId="{C1710424-931B-444A-A9B8-C464EBC5E297}" srcOrd="14" destOrd="0" presId="urn:microsoft.com/office/officeart/2008/layout/LinedList"/>
    <dgm:cxn modelId="{87773824-DB99-42F2-88C8-0B78E3D734D3}" type="presParOf" srcId="{A06905EC-A951-4019-AA1A-5EAB998D04C4}" destId="{22A2940D-55E8-4900-B1FB-A0219D65DF4A}" srcOrd="15" destOrd="0" presId="urn:microsoft.com/office/officeart/2008/layout/LinedList"/>
    <dgm:cxn modelId="{9B79EBEE-8FCD-4282-B569-D5D308288ACD}" type="presParOf" srcId="{22A2940D-55E8-4900-B1FB-A0219D65DF4A}" destId="{15C28323-B516-4EB3-BC70-86D8C9295925}" srcOrd="0" destOrd="0" presId="urn:microsoft.com/office/officeart/2008/layout/LinedList"/>
    <dgm:cxn modelId="{9F719F2B-46D9-4E8D-B45E-0712F52F003D}" type="presParOf" srcId="{22A2940D-55E8-4900-B1FB-A0219D65DF4A}" destId="{4E59F307-320F-4459-853A-D1164C782721}" srcOrd="1" destOrd="0" presId="urn:microsoft.com/office/officeart/2008/layout/Lined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1908F6-D8D2-409D-919C-A2BBBB23C73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DF4F5977-EC26-456D-8D10-FD2369029252}">
      <dgm:prSet/>
      <dgm:spPr/>
      <dgm:t>
        <a:bodyPr/>
        <a:lstStyle/>
        <a:p>
          <a:r>
            <a:rPr lang="ru-RU"/>
            <a:t>Гипотеза:</a:t>
          </a:r>
        </a:p>
      </dgm:t>
    </dgm:pt>
    <dgm:pt modelId="{C69E3DFD-E0EE-4ADE-BB6D-363E19F812EA}" type="parTrans" cxnId="{C1E750F5-6A1D-4C4E-AEBE-79F6EACC7082}">
      <dgm:prSet/>
      <dgm:spPr/>
      <dgm:t>
        <a:bodyPr/>
        <a:lstStyle/>
        <a:p>
          <a:endParaRPr lang="ru-RU"/>
        </a:p>
      </dgm:t>
    </dgm:pt>
    <dgm:pt modelId="{49F300B9-E6E1-4B3A-813F-82F26C539267}" type="sibTrans" cxnId="{C1E750F5-6A1D-4C4E-AEBE-79F6EACC7082}">
      <dgm:prSet/>
      <dgm:spPr/>
      <dgm:t>
        <a:bodyPr/>
        <a:lstStyle/>
        <a:p>
          <a:endParaRPr lang="ru-RU"/>
        </a:p>
      </dgm:t>
    </dgm:pt>
    <dgm:pt modelId="{B4C55D78-7967-49EE-A6B6-F1EE28DA2778}" type="pres">
      <dgm:prSet presAssocID="{781908F6-D8D2-409D-919C-A2BBBB23C732}" presName="linear" presStyleCnt="0">
        <dgm:presLayoutVars>
          <dgm:animLvl val="lvl"/>
          <dgm:resizeHandles val="exact"/>
        </dgm:presLayoutVars>
      </dgm:prSet>
      <dgm:spPr/>
    </dgm:pt>
    <dgm:pt modelId="{1A15414B-89BA-4E00-91A5-FA39019A2551}" type="pres">
      <dgm:prSet presAssocID="{DF4F5977-EC26-456D-8D10-FD2369029252}" presName="parentText" presStyleLbl="node1" presStyleIdx="0" presStyleCnt="1" custLinFactNeighborX="847" custLinFactNeighborY="-62833">
        <dgm:presLayoutVars>
          <dgm:chMax val="0"/>
          <dgm:bulletEnabled val="1"/>
        </dgm:presLayoutVars>
      </dgm:prSet>
      <dgm:spPr/>
    </dgm:pt>
  </dgm:ptLst>
  <dgm:cxnLst>
    <dgm:cxn modelId="{3B1B237D-7AC5-4864-B032-66F365B3ADAC}" type="presOf" srcId="{781908F6-D8D2-409D-919C-A2BBBB23C732}" destId="{B4C55D78-7967-49EE-A6B6-F1EE28DA2778}" srcOrd="0" destOrd="0" presId="urn:microsoft.com/office/officeart/2005/8/layout/vList2"/>
    <dgm:cxn modelId="{BADF3E91-B0BF-4509-9239-CE6ACFD8911E}" type="presOf" srcId="{DF4F5977-EC26-456D-8D10-FD2369029252}" destId="{1A15414B-89BA-4E00-91A5-FA39019A2551}" srcOrd="0" destOrd="0" presId="urn:microsoft.com/office/officeart/2005/8/layout/vList2"/>
    <dgm:cxn modelId="{C1E750F5-6A1D-4C4E-AEBE-79F6EACC7082}" srcId="{781908F6-D8D2-409D-919C-A2BBBB23C732}" destId="{DF4F5977-EC26-456D-8D10-FD2369029252}" srcOrd="0" destOrd="0" parTransId="{C69E3DFD-E0EE-4ADE-BB6D-363E19F812EA}" sibTransId="{49F300B9-E6E1-4B3A-813F-82F26C539267}"/>
    <dgm:cxn modelId="{87A43FB5-1B16-4166-95E6-E3657BD96596}" type="presParOf" srcId="{B4C55D78-7967-49EE-A6B6-F1EE28DA2778}" destId="{1A15414B-89BA-4E00-91A5-FA39019A255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D6617A-BC9C-4FA7-A34C-200CC8913EF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2DE814BD-10BA-4D3F-A486-EDA7FD39600A}">
      <dgm:prSet/>
      <dgm:spPr/>
      <dgm:t>
        <a:bodyPr/>
        <a:lstStyle/>
        <a:p>
          <a:r>
            <a:rPr lang="ru-RU"/>
            <a:t>Ожидаемые результаты:</a:t>
          </a:r>
        </a:p>
      </dgm:t>
    </dgm:pt>
    <dgm:pt modelId="{301DE6D1-E5F9-4B97-A495-4C98A02CF966}" type="parTrans" cxnId="{7A4F1919-5E98-4EB4-8AFC-349410505CBC}">
      <dgm:prSet/>
      <dgm:spPr/>
      <dgm:t>
        <a:bodyPr/>
        <a:lstStyle/>
        <a:p>
          <a:endParaRPr lang="ru-RU"/>
        </a:p>
      </dgm:t>
    </dgm:pt>
    <dgm:pt modelId="{ECAF0941-BF2C-468A-9F59-5FF5A598E0EE}" type="sibTrans" cxnId="{7A4F1919-5E98-4EB4-8AFC-349410505CBC}">
      <dgm:prSet/>
      <dgm:spPr/>
      <dgm:t>
        <a:bodyPr/>
        <a:lstStyle/>
        <a:p>
          <a:endParaRPr lang="ru-RU"/>
        </a:p>
      </dgm:t>
    </dgm:pt>
    <dgm:pt modelId="{3FB7E83A-C341-4FA5-86FB-6EA3AAF9A05B}" type="pres">
      <dgm:prSet presAssocID="{26D6617A-BC9C-4FA7-A34C-200CC8913EF3}" presName="linear" presStyleCnt="0">
        <dgm:presLayoutVars>
          <dgm:animLvl val="lvl"/>
          <dgm:resizeHandles val="exact"/>
        </dgm:presLayoutVars>
      </dgm:prSet>
      <dgm:spPr/>
    </dgm:pt>
    <dgm:pt modelId="{E4605F49-AEF0-4231-A776-4938A5E62326}" type="pres">
      <dgm:prSet presAssocID="{2DE814BD-10BA-4D3F-A486-EDA7FD39600A}" presName="parentText" presStyleLbl="node1" presStyleIdx="0" presStyleCnt="1" custLinFactNeighborY="22476">
        <dgm:presLayoutVars>
          <dgm:chMax val="0"/>
          <dgm:bulletEnabled val="1"/>
        </dgm:presLayoutVars>
      </dgm:prSet>
      <dgm:spPr/>
    </dgm:pt>
  </dgm:ptLst>
  <dgm:cxnLst>
    <dgm:cxn modelId="{7A4F1919-5E98-4EB4-8AFC-349410505CBC}" srcId="{26D6617A-BC9C-4FA7-A34C-200CC8913EF3}" destId="{2DE814BD-10BA-4D3F-A486-EDA7FD39600A}" srcOrd="0" destOrd="0" parTransId="{301DE6D1-E5F9-4B97-A495-4C98A02CF966}" sibTransId="{ECAF0941-BF2C-468A-9F59-5FF5A598E0EE}"/>
    <dgm:cxn modelId="{19A1A85D-FF69-4AE2-8485-F1331E1B2F0F}" type="presOf" srcId="{26D6617A-BC9C-4FA7-A34C-200CC8913EF3}" destId="{3FB7E83A-C341-4FA5-86FB-6EA3AAF9A05B}" srcOrd="0" destOrd="0" presId="urn:microsoft.com/office/officeart/2005/8/layout/vList2"/>
    <dgm:cxn modelId="{E988DB8C-DCC3-4F78-BC49-4AE62620BFF3}" type="presOf" srcId="{2DE814BD-10BA-4D3F-A486-EDA7FD39600A}" destId="{E4605F49-AEF0-4231-A776-4938A5E62326}" srcOrd="0" destOrd="0" presId="urn:microsoft.com/office/officeart/2005/8/layout/vList2"/>
    <dgm:cxn modelId="{69A6327C-79FE-4E00-87C9-3C721FA560BB}" type="presParOf" srcId="{3FB7E83A-C341-4FA5-86FB-6EA3AAF9A05B}" destId="{E4605F49-AEF0-4231-A776-4938A5E62326}"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392455D-273E-476B-80A8-864BF44E92A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8A225285-EF5A-49F6-A448-0CC8EDDDFABF}">
      <dgm:prSet/>
      <dgm:spPr/>
      <dgm:t>
        <a:bodyPr/>
        <a:lstStyle/>
        <a:p>
          <a:r>
            <a:rPr lang="ru-RU"/>
            <a:t>Практическое применение:</a:t>
          </a:r>
        </a:p>
      </dgm:t>
    </dgm:pt>
    <dgm:pt modelId="{BE5B4E34-F8C3-4446-A23F-E42E95482CEB}" type="parTrans" cxnId="{CED52EC6-5C1D-418A-B6EE-32D796838FEB}">
      <dgm:prSet/>
      <dgm:spPr/>
      <dgm:t>
        <a:bodyPr/>
        <a:lstStyle/>
        <a:p>
          <a:endParaRPr lang="ru-RU"/>
        </a:p>
      </dgm:t>
    </dgm:pt>
    <dgm:pt modelId="{F8DA87C9-D2C0-4DAE-B412-78FE7E463F95}" type="sibTrans" cxnId="{CED52EC6-5C1D-418A-B6EE-32D796838FEB}">
      <dgm:prSet/>
      <dgm:spPr/>
      <dgm:t>
        <a:bodyPr/>
        <a:lstStyle/>
        <a:p>
          <a:endParaRPr lang="ru-RU"/>
        </a:p>
      </dgm:t>
    </dgm:pt>
    <dgm:pt modelId="{A7C34F74-F39E-49EF-8177-52CBA03826EB}" type="pres">
      <dgm:prSet presAssocID="{0392455D-273E-476B-80A8-864BF44E92A9}" presName="linear" presStyleCnt="0">
        <dgm:presLayoutVars>
          <dgm:animLvl val="lvl"/>
          <dgm:resizeHandles val="exact"/>
        </dgm:presLayoutVars>
      </dgm:prSet>
      <dgm:spPr/>
    </dgm:pt>
    <dgm:pt modelId="{737CE553-B85D-4925-9B1A-8FC6E4F0CB4F}" type="pres">
      <dgm:prSet presAssocID="{8A225285-EF5A-49F6-A448-0CC8EDDDFABF}" presName="parentText" presStyleLbl="node1" presStyleIdx="0" presStyleCnt="1">
        <dgm:presLayoutVars>
          <dgm:chMax val="0"/>
          <dgm:bulletEnabled val="1"/>
        </dgm:presLayoutVars>
      </dgm:prSet>
      <dgm:spPr/>
    </dgm:pt>
  </dgm:ptLst>
  <dgm:cxnLst>
    <dgm:cxn modelId="{3BBAEA26-AD40-4F7D-87B1-600B1E387577}" type="presOf" srcId="{8A225285-EF5A-49F6-A448-0CC8EDDDFABF}" destId="{737CE553-B85D-4925-9B1A-8FC6E4F0CB4F}" srcOrd="0" destOrd="0" presId="urn:microsoft.com/office/officeart/2005/8/layout/vList2"/>
    <dgm:cxn modelId="{4DFDDE71-DC3D-4085-AF38-2FDA06241315}" type="presOf" srcId="{0392455D-273E-476B-80A8-864BF44E92A9}" destId="{A7C34F74-F39E-49EF-8177-52CBA03826EB}" srcOrd="0" destOrd="0" presId="urn:microsoft.com/office/officeart/2005/8/layout/vList2"/>
    <dgm:cxn modelId="{CED52EC6-5C1D-418A-B6EE-32D796838FEB}" srcId="{0392455D-273E-476B-80A8-864BF44E92A9}" destId="{8A225285-EF5A-49F6-A448-0CC8EDDDFABF}" srcOrd="0" destOrd="0" parTransId="{BE5B4E34-F8C3-4446-A23F-E42E95482CEB}" sibTransId="{F8DA87C9-D2C0-4DAE-B412-78FE7E463F95}"/>
    <dgm:cxn modelId="{2E004AAF-538D-45CD-A3D0-3154382447D3}" type="presParOf" srcId="{A7C34F74-F39E-49EF-8177-52CBA03826EB}" destId="{737CE553-B85D-4925-9B1A-8FC6E4F0CB4F}"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2D9B7D7-8C0B-4B74-9970-F59AE3F8D961}" type="doc">
      <dgm:prSet loTypeId="urn:microsoft.com/office/officeart/2005/8/layout/vList2" loCatId="list" qsTypeId="urn:microsoft.com/office/officeart/2005/8/quickstyle/simple3" qsCatId="simple" csTypeId="urn:microsoft.com/office/officeart/2005/8/colors/accent1_1" csCatId="accent1" phldr="1"/>
      <dgm:spPr/>
      <dgm:t>
        <a:bodyPr/>
        <a:lstStyle/>
        <a:p>
          <a:endParaRPr lang="ru-RU"/>
        </a:p>
      </dgm:t>
    </dgm:pt>
    <dgm:pt modelId="{FD0EBD06-A3D8-4E69-BB77-F810418336B8}">
      <dgm:prSet>
        <dgm:style>
          <a:lnRef idx="1">
            <a:schemeClr val="accent1"/>
          </a:lnRef>
          <a:fillRef idx="2">
            <a:schemeClr val="accent1"/>
          </a:fillRef>
          <a:effectRef idx="1">
            <a:schemeClr val="accent1"/>
          </a:effectRef>
          <a:fontRef idx="minor">
            <a:schemeClr val="dk1"/>
          </a:fontRef>
        </dgm:style>
      </dgm:prSet>
      <dgm:spPr/>
      <dgm:t>
        <a:bodyPr/>
        <a:lstStyle/>
        <a:p>
          <a:r>
            <a:rPr lang="ru-RU"/>
            <a:t>Актуальность: </a:t>
          </a:r>
        </a:p>
      </dgm:t>
    </dgm:pt>
    <dgm:pt modelId="{FD2EC87B-4500-4707-A493-593730B8F89F}" type="parTrans" cxnId="{771FA60C-7D71-4DB0-9ED8-5E376B055A6C}">
      <dgm:prSet/>
      <dgm:spPr/>
      <dgm:t>
        <a:bodyPr/>
        <a:lstStyle/>
        <a:p>
          <a:endParaRPr lang="ru-RU"/>
        </a:p>
      </dgm:t>
    </dgm:pt>
    <dgm:pt modelId="{C72A49ED-88CF-4BF4-9463-3F6A9A5A9E8B}" type="sibTrans" cxnId="{771FA60C-7D71-4DB0-9ED8-5E376B055A6C}">
      <dgm:prSet/>
      <dgm:spPr/>
      <dgm:t>
        <a:bodyPr/>
        <a:lstStyle/>
        <a:p>
          <a:endParaRPr lang="ru-RU"/>
        </a:p>
      </dgm:t>
    </dgm:pt>
    <dgm:pt modelId="{C062FAD5-7FBD-4DBE-8252-11478D1E9827}">
      <dgm:prSet/>
      <dgm:spPr/>
      <dgm:t>
        <a:bodyPr/>
        <a:lstStyle/>
        <a:p>
          <a:r>
            <a:rPr lang="ru-RU" dirty="0"/>
            <a:t>Вступление в брак – одно из важнейших событий в жизни человека. От него зависит счастье и благополучие не только самих супругов, но и их будущих детей.</a:t>
          </a:r>
        </a:p>
      </dgm:t>
    </dgm:pt>
    <dgm:pt modelId="{89B43717-26B8-42D7-92B6-67CB050277A2}" type="parTrans" cxnId="{7ECE5286-05B3-47AA-A471-10CA3B003B3B}">
      <dgm:prSet/>
      <dgm:spPr/>
      <dgm:t>
        <a:bodyPr/>
        <a:lstStyle/>
        <a:p>
          <a:endParaRPr lang="ru-RU"/>
        </a:p>
      </dgm:t>
    </dgm:pt>
    <dgm:pt modelId="{EF5C2DC3-038E-4D4B-B5C9-3D6A62B587B1}" type="sibTrans" cxnId="{7ECE5286-05B3-47AA-A471-10CA3B003B3B}">
      <dgm:prSet/>
      <dgm:spPr/>
      <dgm:t>
        <a:bodyPr/>
        <a:lstStyle/>
        <a:p>
          <a:endParaRPr lang="ru-RU"/>
        </a:p>
      </dgm:t>
    </dgm:pt>
    <dgm:pt modelId="{A509DF6B-EEB6-4583-93B6-7CEC4C301C13}">
      <dgm:prSet/>
      <dgm:spPr/>
      <dgm:t>
        <a:bodyPr/>
        <a:lstStyle/>
        <a:p>
          <a:r>
            <a:rPr lang="ru-RU" dirty="0"/>
            <a:t>Поскольку муж и жена полностью равноправны, то все вопросы жизни семьи и воспитания детей могут решаться ими только совместно.</a:t>
          </a:r>
        </a:p>
      </dgm:t>
    </dgm:pt>
    <dgm:pt modelId="{56047ABA-2254-46FD-BDBF-DCEB1DB617F7}" type="parTrans" cxnId="{635AE00F-249D-4987-BEFD-7364EAEB5B42}">
      <dgm:prSet/>
      <dgm:spPr/>
      <dgm:t>
        <a:bodyPr/>
        <a:lstStyle/>
        <a:p>
          <a:endParaRPr lang="ru-RU"/>
        </a:p>
      </dgm:t>
    </dgm:pt>
    <dgm:pt modelId="{D7CA0B39-400E-493C-B0EE-C08C2C673F19}" type="sibTrans" cxnId="{635AE00F-249D-4987-BEFD-7364EAEB5B42}">
      <dgm:prSet/>
      <dgm:spPr/>
      <dgm:t>
        <a:bodyPr/>
        <a:lstStyle/>
        <a:p>
          <a:endParaRPr lang="ru-RU"/>
        </a:p>
      </dgm:t>
    </dgm:pt>
    <dgm:pt modelId="{17DBE6A7-8BF0-4DE7-8D4B-2EB97F48C087}" type="pres">
      <dgm:prSet presAssocID="{42D9B7D7-8C0B-4B74-9970-F59AE3F8D961}" presName="linear" presStyleCnt="0">
        <dgm:presLayoutVars>
          <dgm:animLvl val="lvl"/>
          <dgm:resizeHandles val="exact"/>
        </dgm:presLayoutVars>
      </dgm:prSet>
      <dgm:spPr/>
    </dgm:pt>
    <dgm:pt modelId="{9E345639-9BA8-457F-9517-25B7FD756890}" type="pres">
      <dgm:prSet presAssocID="{FD0EBD06-A3D8-4E69-BB77-F810418336B8}" presName="parentText" presStyleLbl="node1" presStyleIdx="0" presStyleCnt="1" custLinFactY="-387964" custLinFactNeighborX="162" custLinFactNeighborY="-400000">
        <dgm:presLayoutVars>
          <dgm:chMax val="0"/>
          <dgm:bulletEnabled val="1"/>
        </dgm:presLayoutVars>
      </dgm:prSet>
      <dgm:spPr/>
    </dgm:pt>
    <dgm:pt modelId="{D4BE961D-245D-46FE-911B-C376D2C57DF7}" type="pres">
      <dgm:prSet presAssocID="{FD0EBD06-A3D8-4E69-BB77-F810418336B8}" presName="childText" presStyleLbl="revTx" presStyleIdx="0" presStyleCnt="1">
        <dgm:presLayoutVars>
          <dgm:bulletEnabled val="1"/>
        </dgm:presLayoutVars>
      </dgm:prSet>
      <dgm:spPr/>
    </dgm:pt>
  </dgm:ptLst>
  <dgm:cxnLst>
    <dgm:cxn modelId="{771FA60C-7D71-4DB0-9ED8-5E376B055A6C}" srcId="{42D9B7D7-8C0B-4B74-9970-F59AE3F8D961}" destId="{FD0EBD06-A3D8-4E69-BB77-F810418336B8}" srcOrd="0" destOrd="0" parTransId="{FD2EC87B-4500-4707-A493-593730B8F89F}" sibTransId="{C72A49ED-88CF-4BF4-9463-3F6A9A5A9E8B}"/>
    <dgm:cxn modelId="{635AE00F-249D-4987-BEFD-7364EAEB5B42}" srcId="{FD0EBD06-A3D8-4E69-BB77-F810418336B8}" destId="{A509DF6B-EEB6-4583-93B6-7CEC4C301C13}" srcOrd="1" destOrd="0" parTransId="{56047ABA-2254-46FD-BDBF-DCEB1DB617F7}" sibTransId="{D7CA0B39-400E-493C-B0EE-C08C2C673F19}"/>
    <dgm:cxn modelId="{15CA8547-6BC7-4A90-BDF1-5F7A99EC26A0}" type="presOf" srcId="{C062FAD5-7FBD-4DBE-8252-11478D1E9827}" destId="{D4BE961D-245D-46FE-911B-C376D2C57DF7}" srcOrd="0" destOrd="0" presId="urn:microsoft.com/office/officeart/2005/8/layout/vList2"/>
    <dgm:cxn modelId="{D809886D-34CA-4061-8B36-3047F74CBD30}" type="presOf" srcId="{FD0EBD06-A3D8-4E69-BB77-F810418336B8}" destId="{9E345639-9BA8-457F-9517-25B7FD756890}" srcOrd="0" destOrd="0" presId="urn:microsoft.com/office/officeart/2005/8/layout/vList2"/>
    <dgm:cxn modelId="{7ECE5286-05B3-47AA-A471-10CA3B003B3B}" srcId="{FD0EBD06-A3D8-4E69-BB77-F810418336B8}" destId="{C062FAD5-7FBD-4DBE-8252-11478D1E9827}" srcOrd="0" destOrd="0" parTransId="{89B43717-26B8-42D7-92B6-67CB050277A2}" sibTransId="{EF5C2DC3-038E-4D4B-B5C9-3D6A62B587B1}"/>
    <dgm:cxn modelId="{E9C9D29C-F938-40A2-B0B9-C0D6D7D5EB4B}" type="presOf" srcId="{42D9B7D7-8C0B-4B74-9970-F59AE3F8D961}" destId="{17DBE6A7-8BF0-4DE7-8D4B-2EB97F48C087}" srcOrd="0" destOrd="0" presId="urn:microsoft.com/office/officeart/2005/8/layout/vList2"/>
    <dgm:cxn modelId="{144C7B9D-00CF-4E38-BAC9-FB50406F343D}" type="presOf" srcId="{A509DF6B-EEB6-4583-93B6-7CEC4C301C13}" destId="{D4BE961D-245D-46FE-911B-C376D2C57DF7}" srcOrd="0" destOrd="1" presId="urn:microsoft.com/office/officeart/2005/8/layout/vList2"/>
    <dgm:cxn modelId="{2A7E8E1C-37E3-41C7-82CD-D632D4953706}" type="presParOf" srcId="{17DBE6A7-8BF0-4DE7-8D4B-2EB97F48C087}" destId="{9E345639-9BA8-457F-9517-25B7FD756890}" srcOrd="0" destOrd="0" presId="urn:microsoft.com/office/officeart/2005/8/layout/vList2"/>
    <dgm:cxn modelId="{7919E835-F61D-4842-9332-8C36F76AC6B3}" type="presParOf" srcId="{17DBE6A7-8BF0-4DE7-8D4B-2EB97F48C087}" destId="{D4BE961D-245D-46FE-911B-C376D2C57DF7}" srcOrd="1"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B073575-0A05-4686-81DE-7AA5F56675D6}" type="doc">
      <dgm:prSet loTypeId="urn:microsoft.com/office/officeart/2005/8/layout/orgChart1" loCatId="hierarchy" qsTypeId="urn:microsoft.com/office/officeart/2005/8/quickstyle/simple1" qsCatId="simple" csTypeId="urn:microsoft.com/office/officeart/2005/8/colors/accent1_2" csCatId="accent1"/>
      <dgm:spPr/>
      <dgm:t>
        <a:bodyPr/>
        <a:lstStyle/>
        <a:p>
          <a:endParaRPr lang="ru-RU"/>
        </a:p>
      </dgm:t>
    </dgm:pt>
    <dgm:pt modelId="{EDE77098-1D49-4EB0-A4FB-B3E3A8DDEB33}">
      <dgm:prSet/>
      <dgm:spPr/>
      <dgm:t>
        <a:bodyPr/>
        <a:lstStyle/>
        <a:p>
          <a:r>
            <a:rPr lang="ru-RU" dirty="0"/>
            <a:t>Права и обязанности супругов в браке разделяются на :</a:t>
          </a:r>
        </a:p>
      </dgm:t>
    </dgm:pt>
    <dgm:pt modelId="{95013F03-EB8B-4600-B2A5-1B4A848FDF45}" type="parTrans" cxnId="{B8238188-D05C-49A2-9FCE-6EEB9D381177}">
      <dgm:prSet/>
      <dgm:spPr/>
      <dgm:t>
        <a:bodyPr/>
        <a:lstStyle/>
        <a:p>
          <a:endParaRPr lang="ru-RU"/>
        </a:p>
      </dgm:t>
    </dgm:pt>
    <dgm:pt modelId="{9961FDD5-81D2-4ABF-8FD6-136DF36EA23E}" type="sibTrans" cxnId="{B8238188-D05C-49A2-9FCE-6EEB9D381177}">
      <dgm:prSet/>
      <dgm:spPr/>
      <dgm:t>
        <a:bodyPr/>
        <a:lstStyle/>
        <a:p>
          <a:endParaRPr lang="ru-RU"/>
        </a:p>
      </dgm:t>
    </dgm:pt>
    <dgm:pt modelId="{517DBA22-9C63-48BB-9A74-31E2ADCE01C9}" type="pres">
      <dgm:prSet presAssocID="{0B073575-0A05-4686-81DE-7AA5F56675D6}" presName="hierChild1" presStyleCnt="0">
        <dgm:presLayoutVars>
          <dgm:orgChart val="1"/>
          <dgm:chPref val="1"/>
          <dgm:dir/>
          <dgm:animOne val="branch"/>
          <dgm:animLvl val="lvl"/>
          <dgm:resizeHandles/>
        </dgm:presLayoutVars>
      </dgm:prSet>
      <dgm:spPr/>
    </dgm:pt>
    <dgm:pt modelId="{4C238248-98A1-4B3A-A8F5-9586ABF06BAD}" type="pres">
      <dgm:prSet presAssocID="{EDE77098-1D49-4EB0-A4FB-B3E3A8DDEB33}" presName="hierRoot1" presStyleCnt="0">
        <dgm:presLayoutVars>
          <dgm:hierBranch val="init"/>
        </dgm:presLayoutVars>
      </dgm:prSet>
      <dgm:spPr/>
    </dgm:pt>
    <dgm:pt modelId="{E47C21FE-7F4F-46DF-8AE8-7AF5F663CD6A}" type="pres">
      <dgm:prSet presAssocID="{EDE77098-1D49-4EB0-A4FB-B3E3A8DDEB33}" presName="rootComposite1" presStyleCnt="0"/>
      <dgm:spPr/>
    </dgm:pt>
    <dgm:pt modelId="{CF60E1C2-1CE8-4429-9D88-0F28DA00D0FF}" type="pres">
      <dgm:prSet presAssocID="{EDE77098-1D49-4EB0-A4FB-B3E3A8DDEB33}" presName="rootText1" presStyleLbl="node0" presStyleIdx="0" presStyleCnt="1">
        <dgm:presLayoutVars>
          <dgm:chPref val="3"/>
        </dgm:presLayoutVars>
      </dgm:prSet>
      <dgm:spPr/>
    </dgm:pt>
    <dgm:pt modelId="{16356121-AF70-4D57-B94C-C67E8EA18F4B}" type="pres">
      <dgm:prSet presAssocID="{EDE77098-1D49-4EB0-A4FB-B3E3A8DDEB33}" presName="rootConnector1" presStyleLbl="node1" presStyleIdx="0" presStyleCnt="0"/>
      <dgm:spPr/>
    </dgm:pt>
    <dgm:pt modelId="{7DC850D5-7C1A-49C7-8BD5-47C001621155}" type="pres">
      <dgm:prSet presAssocID="{EDE77098-1D49-4EB0-A4FB-B3E3A8DDEB33}" presName="hierChild2" presStyleCnt="0"/>
      <dgm:spPr/>
    </dgm:pt>
    <dgm:pt modelId="{564A43CA-C0A1-426F-908A-57DAE5489674}" type="pres">
      <dgm:prSet presAssocID="{EDE77098-1D49-4EB0-A4FB-B3E3A8DDEB33}" presName="hierChild3" presStyleCnt="0"/>
      <dgm:spPr/>
    </dgm:pt>
  </dgm:ptLst>
  <dgm:cxnLst>
    <dgm:cxn modelId="{B8238188-D05C-49A2-9FCE-6EEB9D381177}" srcId="{0B073575-0A05-4686-81DE-7AA5F56675D6}" destId="{EDE77098-1D49-4EB0-A4FB-B3E3A8DDEB33}" srcOrd="0" destOrd="0" parTransId="{95013F03-EB8B-4600-B2A5-1B4A848FDF45}" sibTransId="{9961FDD5-81D2-4ABF-8FD6-136DF36EA23E}"/>
    <dgm:cxn modelId="{79F9C099-315A-43D2-9E81-1EFA3F1BCA4D}" type="presOf" srcId="{0B073575-0A05-4686-81DE-7AA5F56675D6}" destId="{517DBA22-9C63-48BB-9A74-31E2ADCE01C9}" srcOrd="0" destOrd="0" presId="urn:microsoft.com/office/officeart/2005/8/layout/orgChart1"/>
    <dgm:cxn modelId="{E03987CC-3608-4D85-B124-6E893522C0CF}" type="presOf" srcId="{EDE77098-1D49-4EB0-A4FB-B3E3A8DDEB33}" destId="{CF60E1C2-1CE8-4429-9D88-0F28DA00D0FF}" srcOrd="0" destOrd="0" presId="urn:microsoft.com/office/officeart/2005/8/layout/orgChart1"/>
    <dgm:cxn modelId="{80866DD2-B502-4F05-B78C-B6264E18B138}" type="presOf" srcId="{EDE77098-1D49-4EB0-A4FB-B3E3A8DDEB33}" destId="{16356121-AF70-4D57-B94C-C67E8EA18F4B}" srcOrd="1" destOrd="0" presId="urn:microsoft.com/office/officeart/2005/8/layout/orgChart1"/>
    <dgm:cxn modelId="{C36C9EB1-867E-4EC6-A3E0-D866671E830D}" type="presParOf" srcId="{517DBA22-9C63-48BB-9A74-31E2ADCE01C9}" destId="{4C238248-98A1-4B3A-A8F5-9586ABF06BAD}" srcOrd="0" destOrd="0" presId="urn:microsoft.com/office/officeart/2005/8/layout/orgChart1"/>
    <dgm:cxn modelId="{93AB568D-06D3-43A3-ADD7-03D7BE3390E2}" type="presParOf" srcId="{4C238248-98A1-4B3A-A8F5-9586ABF06BAD}" destId="{E47C21FE-7F4F-46DF-8AE8-7AF5F663CD6A}" srcOrd="0" destOrd="0" presId="urn:microsoft.com/office/officeart/2005/8/layout/orgChart1"/>
    <dgm:cxn modelId="{E8CCA86B-99D9-48F4-BCD2-CD5879C8E567}" type="presParOf" srcId="{E47C21FE-7F4F-46DF-8AE8-7AF5F663CD6A}" destId="{CF60E1C2-1CE8-4429-9D88-0F28DA00D0FF}" srcOrd="0" destOrd="0" presId="urn:microsoft.com/office/officeart/2005/8/layout/orgChart1"/>
    <dgm:cxn modelId="{01F9FA2E-E198-4153-B21B-E135876B437F}" type="presParOf" srcId="{E47C21FE-7F4F-46DF-8AE8-7AF5F663CD6A}" destId="{16356121-AF70-4D57-B94C-C67E8EA18F4B}" srcOrd="1" destOrd="0" presId="urn:microsoft.com/office/officeart/2005/8/layout/orgChart1"/>
    <dgm:cxn modelId="{44504D5A-5665-4D03-89F6-0AB49714658E}" type="presParOf" srcId="{4C238248-98A1-4B3A-A8F5-9586ABF06BAD}" destId="{7DC850D5-7C1A-49C7-8BD5-47C001621155}" srcOrd="1" destOrd="0" presId="urn:microsoft.com/office/officeart/2005/8/layout/orgChart1"/>
    <dgm:cxn modelId="{1078C737-E79E-4551-9AFA-449EC9443CEA}" type="presParOf" srcId="{4C238248-98A1-4B3A-A8F5-9586ABF06BAD}" destId="{564A43CA-C0A1-426F-908A-57DAE548967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E42BD9-9E6F-4FBF-8B44-24D2E5399C3B}">
      <dsp:nvSpPr>
        <dsp:cNvPr id="0" name=""/>
        <dsp:cNvSpPr/>
      </dsp:nvSpPr>
      <dsp:spPr>
        <a:xfrm>
          <a:off x="0" y="75371"/>
          <a:ext cx="8229600" cy="68993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ru-RU" sz="2800" kern="1200" dirty="0"/>
            <a:t>Цель настоящей работы:</a:t>
          </a:r>
        </a:p>
      </dsp:txBody>
      <dsp:txXfrm>
        <a:off x="33680" y="109051"/>
        <a:ext cx="8162240" cy="622574"/>
      </dsp:txXfrm>
    </dsp:sp>
    <dsp:sp modelId="{B95373B6-DE92-4C6B-A001-760F85A79EFF}">
      <dsp:nvSpPr>
        <dsp:cNvPr id="0" name=""/>
        <dsp:cNvSpPr/>
      </dsp:nvSpPr>
      <dsp:spPr>
        <a:xfrm>
          <a:off x="0" y="765305"/>
          <a:ext cx="8229600" cy="1024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ru-RU" sz="2400" kern="1200" dirty="0"/>
            <a:t>собрать основную теорию по данной теме, изучить и обобщить  характеристику прав и обязанностей супругов. </a:t>
          </a:r>
        </a:p>
      </dsp:txBody>
      <dsp:txXfrm>
        <a:off x="0" y="765305"/>
        <a:ext cx="8229600" cy="1024650"/>
      </dsp:txXfrm>
    </dsp:sp>
    <dsp:sp modelId="{B27F1821-35C6-448D-AE9E-12172D6614C5}">
      <dsp:nvSpPr>
        <dsp:cNvPr id="0" name=""/>
        <dsp:cNvSpPr/>
      </dsp:nvSpPr>
      <dsp:spPr>
        <a:xfrm>
          <a:off x="0" y="1789956"/>
          <a:ext cx="8229600" cy="68993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ru-RU" sz="3000" kern="1200" dirty="0"/>
            <a:t>Задачи исследования:</a:t>
          </a:r>
        </a:p>
      </dsp:txBody>
      <dsp:txXfrm>
        <a:off x="33680" y="1823636"/>
        <a:ext cx="8162240" cy="622574"/>
      </dsp:txXfrm>
    </dsp:sp>
    <dsp:sp modelId="{39E82546-61F9-4DF0-B661-06AC9362D131}">
      <dsp:nvSpPr>
        <dsp:cNvPr id="0" name=""/>
        <dsp:cNvSpPr/>
      </dsp:nvSpPr>
      <dsp:spPr>
        <a:xfrm>
          <a:off x="0" y="2479890"/>
          <a:ext cx="8229600" cy="1769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ru-RU" sz="2300" kern="1200" dirty="0"/>
            <a:t>1.	Проанализировать литературу по данной теме.</a:t>
          </a:r>
        </a:p>
        <a:p>
          <a:pPr marL="228600" lvl="1" indent="-228600" algn="l" defTabSz="1022350">
            <a:lnSpc>
              <a:spcPct val="90000"/>
            </a:lnSpc>
            <a:spcBef>
              <a:spcPct val="0"/>
            </a:spcBef>
            <a:spcAft>
              <a:spcPct val="20000"/>
            </a:spcAft>
            <a:buChar char="•"/>
          </a:pPr>
          <a:r>
            <a:rPr lang="ru-RU" sz="2300" kern="1200" dirty="0"/>
            <a:t>2.	Выделить права и обязанности супругов.</a:t>
          </a:r>
        </a:p>
        <a:p>
          <a:pPr marL="228600" lvl="1" indent="-228600" algn="l" defTabSz="1022350">
            <a:lnSpc>
              <a:spcPct val="90000"/>
            </a:lnSpc>
            <a:spcBef>
              <a:spcPct val="0"/>
            </a:spcBef>
            <a:spcAft>
              <a:spcPct val="20000"/>
            </a:spcAft>
            <a:buChar char="•"/>
          </a:pPr>
          <a:r>
            <a:rPr lang="ru-RU" sz="2300" kern="1200" dirty="0"/>
            <a:t>3.	Провести анкетирование по данной теме и проанализировать результаты.</a:t>
          </a:r>
        </a:p>
        <a:p>
          <a:pPr marL="228600" lvl="1" indent="-228600" algn="l" defTabSz="1022350">
            <a:lnSpc>
              <a:spcPct val="90000"/>
            </a:lnSpc>
            <a:spcBef>
              <a:spcPct val="0"/>
            </a:spcBef>
            <a:spcAft>
              <a:spcPct val="20000"/>
            </a:spcAft>
            <a:buChar char="•"/>
          </a:pPr>
          <a:endParaRPr lang="ru-RU" sz="2300" kern="1200" dirty="0"/>
        </a:p>
      </dsp:txBody>
      <dsp:txXfrm>
        <a:off x="0" y="2479890"/>
        <a:ext cx="8229600" cy="17698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567DED-1A2F-46C9-97DB-68C65658FADF}">
      <dsp:nvSpPr>
        <dsp:cNvPr id="0" name=""/>
        <dsp:cNvSpPr/>
      </dsp:nvSpPr>
      <dsp:spPr>
        <a:xfrm>
          <a:off x="-3067554" y="-482232"/>
          <a:ext cx="3736745" cy="3736745"/>
        </a:xfrm>
        <a:prstGeom prst="blockArc">
          <a:avLst>
            <a:gd name="adj1" fmla="val 18900000"/>
            <a:gd name="adj2" fmla="val 2700000"/>
            <a:gd name="adj3" fmla="val 578"/>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DD63A1-C17A-41D2-A85B-825455DC6627}">
      <dsp:nvSpPr>
        <dsp:cNvPr id="0" name=""/>
        <dsp:cNvSpPr/>
      </dsp:nvSpPr>
      <dsp:spPr>
        <a:xfrm>
          <a:off x="521306" y="625311"/>
          <a:ext cx="5668449" cy="79198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38" tIns="43180" rIns="43180" bIns="43180" numCol="1" spcCol="1270" anchor="t" anchorCtr="0">
          <a:noAutofit/>
        </a:bodyPr>
        <a:lstStyle/>
        <a:p>
          <a:pPr marL="0" lvl="0" indent="0" algn="l" defTabSz="755650">
            <a:lnSpc>
              <a:spcPct val="90000"/>
            </a:lnSpc>
            <a:spcBef>
              <a:spcPct val="0"/>
            </a:spcBef>
            <a:spcAft>
              <a:spcPct val="35000"/>
            </a:spcAft>
            <a:buNone/>
          </a:pPr>
          <a:r>
            <a:rPr lang="ru-RU" sz="1700" kern="1200" dirty="0"/>
            <a:t>Имущественные – не имеют экономического содержания</a:t>
          </a:r>
        </a:p>
        <a:p>
          <a:pPr marL="114300" lvl="1" indent="-114300" algn="l" defTabSz="577850">
            <a:lnSpc>
              <a:spcPct val="90000"/>
            </a:lnSpc>
            <a:spcBef>
              <a:spcPct val="0"/>
            </a:spcBef>
            <a:spcAft>
              <a:spcPct val="15000"/>
            </a:spcAft>
            <a:buChar char="•"/>
          </a:pPr>
          <a:endParaRPr lang="ru-RU" sz="1300" kern="1200" dirty="0"/>
        </a:p>
      </dsp:txBody>
      <dsp:txXfrm>
        <a:off x="521306" y="625311"/>
        <a:ext cx="5668449" cy="791985"/>
      </dsp:txXfrm>
    </dsp:sp>
    <dsp:sp modelId="{30B6B295-C8BD-4A4A-AD72-D1949C269702}">
      <dsp:nvSpPr>
        <dsp:cNvPr id="0" name=""/>
        <dsp:cNvSpPr/>
      </dsp:nvSpPr>
      <dsp:spPr>
        <a:xfrm>
          <a:off x="-30321" y="0"/>
          <a:ext cx="1170257" cy="1152962"/>
        </a:xfrm>
        <a:prstGeom prst="ellipse">
          <a:avLst/>
        </a:prstGeom>
        <a:blipFill rotWithShape="0">
          <a:blip xmlns:r="http://schemas.openxmlformats.org/officeDocument/2006/relationships" r:embed="rId1"/>
          <a:srcRect/>
          <a:stretch>
            <a:fillRect l="-25000" r="-25000"/>
          </a:stretch>
        </a:blip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CA15B8-E9B7-464B-9319-0C82BC7B1344}">
      <dsp:nvSpPr>
        <dsp:cNvPr id="0" name=""/>
        <dsp:cNvSpPr/>
      </dsp:nvSpPr>
      <dsp:spPr>
        <a:xfrm>
          <a:off x="554807" y="1698055"/>
          <a:ext cx="5668449" cy="79198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38" tIns="43180" rIns="43180" bIns="43180" numCol="1" spcCol="1270" anchor="ctr" anchorCtr="0">
          <a:noAutofit/>
        </a:bodyPr>
        <a:lstStyle/>
        <a:p>
          <a:pPr marL="0" lvl="0" indent="0" algn="l" defTabSz="755650">
            <a:lnSpc>
              <a:spcPct val="90000"/>
            </a:lnSpc>
            <a:spcBef>
              <a:spcPct val="0"/>
            </a:spcBef>
            <a:spcAft>
              <a:spcPct val="35000"/>
            </a:spcAft>
            <a:buNone/>
          </a:pPr>
          <a:r>
            <a:rPr lang="ru-RU" sz="1700" kern="1200" dirty="0"/>
            <a:t>Неимущественные – имеют экономическое содержание : возникают по поводу нажитого в браке имущества </a:t>
          </a:r>
          <a:r>
            <a:rPr lang="ru-RU" sz="1700" kern="1200" dirty="0" err="1"/>
            <a:t>т.е</a:t>
          </a:r>
          <a:r>
            <a:rPr lang="ru-RU" sz="1700" kern="1200" dirty="0"/>
            <a:t> супружеской собственности</a:t>
          </a:r>
        </a:p>
      </dsp:txBody>
      <dsp:txXfrm>
        <a:off x="554807" y="1698055"/>
        <a:ext cx="5668449" cy="791985"/>
      </dsp:txXfrm>
    </dsp:sp>
    <dsp:sp modelId="{E189105F-86B0-4771-8AC1-1FF98DA9CCCD}">
      <dsp:nvSpPr>
        <dsp:cNvPr id="0" name=""/>
        <dsp:cNvSpPr/>
      </dsp:nvSpPr>
      <dsp:spPr>
        <a:xfrm>
          <a:off x="35878" y="1420603"/>
          <a:ext cx="1170752" cy="1052132"/>
        </a:xfrm>
        <a:prstGeom prst="ellipse">
          <a:avLst/>
        </a:prstGeom>
        <a:blipFill rotWithShape="0">
          <a:blip xmlns:r="http://schemas.openxmlformats.org/officeDocument/2006/relationships" r:embed="rId2"/>
          <a:srcRect/>
          <a:stretch>
            <a:fillRect l="-3000" r="-3000"/>
          </a:stretch>
        </a:blip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786E18-8223-4C9B-AE22-A9768897EE7B}">
      <dsp:nvSpPr>
        <dsp:cNvPr id="0" name=""/>
        <dsp:cNvSpPr/>
      </dsp:nvSpPr>
      <dsp:spPr>
        <a:xfrm>
          <a:off x="1233918" y="0"/>
          <a:ext cx="4609069" cy="63096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ru-RU" sz="2600" kern="1200" dirty="0"/>
            <a:t>Режим имущества супругов</a:t>
          </a:r>
        </a:p>
      </dsp:txBody>
      <dsp:txXfrm>
        <a:off x="1252398" y="18480"/>
        <a:ext cx="4572109" cy="594005"/>
      </dsp:txXfrm>
    </dsp:sp>
    <dsp:sp modelId="{7FD5A818-6140-4B29-B429-D125FA13C89E}">
      <dsp:nvSpPr>
        <dsp:cNvPr id="0" name=""/>
        <dsp:cNvSpPr/>
      </dsp:nvSpPr>
      <dsp:spPr>
        <a:xfrm rot="1675596">
          <a:off x="4242572" y="763475"/>
          <a:ext cx="894332" cy="32453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ru-RU" sz="1400" kern="1200"/>
        </a:p>
      </dsp:txBody>
      <dsp:txXfrm>
        <a:off x="4339932" y="828381"/>
        <a:ext cx="699612" cy="194720"/>
      </dsp:txXfrm>
    </dsp:sp>
    <dsp:sp modelId="{F0ADA251-0556-4480-8CE3-49E542E27CB3}">
      <dsp:nvSpPr>
        <dsp:cNvPr id="0" name=""/>
        <dsp:cNvSpPr/>
      </dsp:nvSpPr>
      <dsp:spPr>
        <a:xfrm>
          <a:off x="4244363" y="1220517"/>
          <a:ext cx="3330113" cy="70347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t>Договорный режим</a:t>
          </a:r>
        </a:p>
      </dsp:txBody>
      <dsp:txXfrm>
        <a:off x="4264967" y="1241121"/>
        <a:ext cx="3288905" cy="662267"/>
      </dsp:txXfrm>
    </dsp:sp>
    <dsp:sp modelId="{F2DE6F88-5557-46E3-BED8-304E628DE354}">
      <dsp:nvSpPr>
        <dsp:cNvPr id="0" name=""/>
        <dsp:cNvSpPr/>
      </dsp:nvSpPr>
      <dsp:spPr>
        <a:xfrm rot="10838606">
          <a:off x="2972636" y="1382029"/>
          <a:ext cx="894332" cy="324532"/>
        </a:xfrm>
        <a:prstGeom prst="leftRightArrow">
          <a:avLst>
            <a:gd name="adj1" fmla="val 60000"/>
            <a:gd name="adj2" fmla="val 50000"/>
          </a:avLst>
        </a:prstGeom>
        <a:noFill/>
        <a:ln>
          <a:noFill/>
        </a:ln>
        <a:effectLst/>
      </dsp:spPr>
      <dsp:style>
        <a:lnRef idx="0">
          <a:scrgbClr r="0" g="0" b="0"/>
        </a:lnRef>
        <a:fillRef idx="0">
          <a:scrgbClr r="0" g="0" b="0"/>
        </a:fillRef>
        <a:effectRef idx="0">
          <a:scrgbClr r="0" g="0" b="0"/>
        </a:effectRef>
        <a:fontRef idx="minor">
          <a:schemeClr val="accen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ru-RU" sz="1400" kern="1200"/>
        </a:p>
      </dsp:txBody>
      <dsp:txXfrm rot="10800000">
        <a:off x="3069996" y="1446935"/>
        <a:ext cx="699612" cy="194720"/>
      </dsp:txXfrm>
    </dsp:sp>
    <dsp:sp modelId="{96F61E31-E68D-40A2-841C-4A6893C8D646}">
      <dsp:nvSpPr>
        <dsp:cNvPr id="0" name=""/>
        <dsp:cNvSpPr/>
      </dsp:nvSpPr>
      <dsp:spPr>
        <a:xfrm>
          <a:off x="0" y="1160416"/>
          <a:ext cx="2595242" cy="72009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t>Законный режим(режим совместной собственности супругов)</a:t>
          </a:r>
        </a:p>
      </dsp:txBody>
      <dsp:txXfrm>
        <a:off x="21091" y="1181507"/>
        <a:ext cx="2553060" cy="677909"/>
      </dsp:txXfrm>
    </dsp:sp>
    <dsp:sp modelId="{0EDC5597-31F9-49BA-AF23-609D2EA1E5E9}">
      <dsp:nvSpPr>
        <dsp:cNvPr id="0" name=""/>
        <dsp:cNvSpPr/>
      </dsp:nvSpPr>
      <dsp:spPr>
        <a:xfrm rot="19903884">
          <a:off x="2012306" y="733424"/>
          <a:ext cx="894332" cy="32453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ru-RU" sz="1400" kern="1200"/>
        </a:p>
      </dsp:txBody>
      <dsp:txXfrm>
        <a:off x="2109666" y="798330"/>
        <a:ext cx="699612" cy="1947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C20E5-8BE9-4239-8309-B6404D7BBE61}">
      <dsp:nvSpPr>
        <dsp:cNvPr id="0" name=""/>
        <dsp:cNvSpPr/>
      </dsp:nvSpPr>
      <dsp:spPr>
        <a:xfrm>
          <a:off x="0" y="17335"/>
          <a:ext cx="8229600" cy="486720"/>
        </a:xfrm>
        <a:prstGeom prst="roundRect">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ru-RU" sz="1400" kern="1200" dirty="0"/>
            <a:t>Цель:</a:t>
          </a:r>
        </a:p>
      </dsp:txBody>
      <dsp:txXfrm>
        <a:off x="23760" y="41095"/>
        <a:ext cx="8182080" cy="4392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EF709-068B-49D4-AB20-85AF8BD8F899}">
      <dsp:nvSpPr>
        <dsp:cNvPr id="0" name=""/>
        <dsp:cNvSpPr/>
      </dsp:nvSpPr>
      <dsp:spPr>
        <a:xfrm>
          <a:off x="0" y="0"/>
          <a:ext cx="842935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FE5CB6-6277-4A66-BA87-D6B4D751FC02}">
      <dsp:nvSpPr>
        <dsp:cNvPr id="0" name=""/>
        <dsp:cNvSpPr/>
      </dsp:nvSpPr>
      <dsp:spPr>
        <a:xfrm>
          <a:off x="0" y="0"/>
          <a:ext cx="8429352" cy="327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ru-RU" sz="1500" b="1" kern="1200" dirty="0"/>
            <a:t>Объект исследования</a:t>
          </a:r>
          <a:r>
            <a:rPr lang="ru-RU" sz="1500" kern="1200" dirty="0"/>
            <a:t>: брак мужчины и женщины.</a:t>
          </a:r>
        </a:p>
      </dsp:txBody>
      <dsp:txXfrm>
        <a:off x="0" y="0"/>
        <a:ext cx="8429352" cy="327984"/>
      </dsp:txXfrm>
    </dsp:sp>
    <dsp:sp modelId="{892C716B-5009-4023-B2FB-4BFC4B6A0BDF}">
      <dsp:nvSpPr>
        <dsp:cNvPr id="0" name=""/>
        <dsp:cNvSpPr/>
      </dsp:nvSpPr>
      <dsp:spPr>
        <a:xfrm>
          <a:off x="0" y="327984"/>
          <a:ext cx="842935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4B74B4-2C7B-4464-A09E-EB9FAC45ECA4}">
      <dsp:nvSpPr>
        <dsp:cNvPr id="0" name=""/>
        <dsp:cNvSpPr/>
      </dsp:nvSpPr>
      <dsp:spPr>
        <a:xfrm>
          <a:off x="0" y="327984"/>
          <a:ext cx="8429352" cy="327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ru-RU" sz="1500" b="1" kern="1200" dirty="0"/>
            <a:t>Предмет исследования</a:t>
          </a:r>
          <a:r>
            <a:rPr lang="ru-RU" sz="1500" kern="1200" dirty="0"/>
            <a:t>: правовые отношения супругов.</a:t>
          </a:r>
        </a:p>
      </dsp:txBody>
      <dsp:txXfrm>
        <a:off x="0" y="327984"/>
        <a:ext cx="8429352" cy="327984"/>
      </dsp:txXfrm>
    </dsp:sp>
    <dsp:sp modelId="{333E0035-A80D-44A5-98F9-0E920FF2D9B9}">
      <dsp:nvSpPr>
        <dsp:cNvPr id="0" name=""/>
        <dsp:cNvSpPr/>
      </dsp:nvSpPr>
      <dsp:spPr>
        <a:xfrm>
          <a:off x="0" y="655968"/>
          <a:ext cx="842935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CE6AF2-8A7E-486D-8F65-671B327F182E}">
      <dsp:nvSpPr>
        <dsp:cNvPr id="0" name=""/>
        <dsp:cNvSpPr/>
      </dsp:nvSpPr>
      <dsp:spPr>
        <a:xfrm>
          <a:off x="0" y="655968"/>
          <a:ext cx="8429352" cy="327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ru-RU" sz="1500" b="1" kern="1200" dirty="0"/>
            <a:t>Методы исследования </a:t>
          </a:r>
          <a:r>
            <a:rPr lang="ru-RU" sz="1500" kern="1200" dirty="0"/>
            <a:t>:</a:t>
          </a:r>
        </a:p>
      </dsp:txBody>
      <dsp:txXfrm>
        <a:off x="0" y="655968"/>
        <a:ext cx="8429352" cy="327984"/>
      </dsp:txXfrm>
    </dsp:sp>
    <dsp:sp modelId="{B7D9F5F5-6C9F-46D1-A3E7-FF57657C5111}">
      <dsp:nvSpPr>
        <dsp:cNvPr id="0" name=""/>
        <dsp:cNvSpPr/>
      </dsp:nvSpPr>
      <dsp:spPr>
        <a:xfrm>
          <a:off x="0" y="983952"/>
          <a:ext cx="842935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8EFC6C-B8D5-4AA1-A812-D1147ADE80BF}">
      <dsp:nvSpPr>
        <dsp:cNvPr id="0" name=""/>
        <dsp:cNvSpPr/>
      </dsp:nvSpPr>
      <dsp:spPr>
        <a:xfrm>
          <a:off x="0" y="983952"/>
          <a:ext cx="8429352" cy="327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ru-RU" sz="1500" kern="1200"/>
            <a:t>•	изучение литературы по данной теме;</a:t>
          </a:r>
        </a:p>
      </dsp:txBody>
      <dsp:txXfrm>
        <a:off x="0" y="983952"/>
        <a:ext cx="8429352" cy="327984"/>
      </dsp:txXfrm>
    </dsp:sp>
    <dsp:sp modelId="{5292E390-C4A5-44C9-8612-2D87A3CBFA98}">
      <dsp:nvSpPr>
        <dsp:cNvPr id="0" name=""/>
        <dsp:cNvSpPr/>
      </dsp:nvSpPr>
      <dsp:spPr>
        <a:xfrm>
          <a:off x="0" y="1311936"/>
          <a:ext cx="842935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CE69AA-4768-4136-BA68-CB14DA4E5B99}">
      <dsp:nvSpPr>
        <dsp:cNvPr id="0" name=""/>
        <dsp:cNvSpPr/>
      </dsp:nvSpPr>
      <dsp:spPr>
        <a:xfrm>
          <a:off x="0" y="1311936"/>
          <a:ext cx="8429352" cy="327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ru-RU" sz="1500" kern="1200"/>
            <a:t>•	наблюдение;</a:t>
          </a:r>
        </a:p>
      </dsp:txBody>
      <dsp:txXfrm>
        <a:off x="0" y="1311936"/>
        <a:ext cx="8429352" cy="327984"/>
      </dsp:txXfrm>
    </dsp:sp>
    <dsp:sp modelId="{5F29A6B1-CB8C-4D58-9F55-67F9F8383EA3}">
      <dsp:nvSpPr>
        <dsp:cNvPr id="0" name=""/>
        <dsp:cNvSpPr/>
      </dsp:nvSpPr>
      <dsp:spPr>
        <a:xfrm>
          <a:off x="0" y="1639920"/>
          <a:ext cx="842935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B036A2-303B-47A7-98C2-5C394D0AFAB3}">
      <dsp:nvSpPr>
        <dsp:cNvPr id="0" name=""/>
        <dsp:cNvSpPr/>
      </dsp:nvSpPr>
      <dsp:spPr>
        <a:xfrm>
          <a:off x="0" y="1639920"/>
          <a:ext cx="8429352" cy="327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ru-RU" sz="1500" kern="1200"/>
            <a:t>•	анализ прав и обязанностей;</a:t>
          </a:r>
        </a:p>
      </dsp:txBody>
      <dsp:txXfrm>
        <a:off x="0" y="1639920"/>
        <a:ext cx="8429352" cy="327984"/>
      </dsp:txXfrm>
    </dsp:sp>
    <dsp:sp modelId="{D70FEFBA-A2E2-4C4A-9747-5C981FB7A77A}">
      <dsp:nvSpPr>
        <dsp:cNvPr id="0" name=""/>
        <dsp:cNvSpPr/>
      </dsp:nvSpPr>
      <dsp:spPr>
        <a:xfrm>
          <a:off x="0" y="1967903"/>
          <a:ext cx="842935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B2451A-7450-4169-A020-B70630A40F14}">
      <dsp:nvSpPr>
        <dsp:cNvPr id="0" name=""/>
        <dsp:cNvSpPr/>
      </dsp:nvSpPr>
      <dsp:spPr>
        <a:xfrm>
          <a:off x="0" y="1967904"/>
          <a:ext cx="8429352" cy="327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ru-RU" sz="1500" kern="1200"/>
            <a:t>•	опрос-анкетирование;</a:t>
          </a:r>
        </a:p>
      </dsp:txBody>
      <dsp:txXfrm>
        <a:off x="0" y="1967904"/>
        <a:ext cx="8429352" cy="327984"/>
      </dsp:txXfrm>
    </dsp:sp>
    <dsp:sp modelId="{C1710424-931B-444A-A9B8-C464EBC5E297}">
      <dsp:nvSpPr>
        <dsp:cNvPr id="0" name=""/>
        <dsp:cNvSpPr/>
      </dsp:nvSpPr>
      <dsp:spPr>
        <a:xfrm>
          <a:off x="0" y="2295888"/>
          <a:ext cx="842935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C28323-B516-4EB3-BC70-86D8C9295925}">
      <dsp:nvSpPr>
        <dsp:cNvPr id="0" name=""/>
        <dsp:cNvSpPr/>
      </dsp:nvSpPr>
      <dsp:spPr>
        <a:xfrm>
          <a:off x="0" y="2295888"/>
          <a:ext cx="8429352" cy="327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ru-RU" sz="1500" kern="1200"/>
            <a:t>•	сравнительный анализ.</a:t>
          </a:r>
        </a:p>
      </dsp:txBody>
      <dsp:txXfrm>
        <a:off x="0" y="2295888"/>
        <a:ext cx="8429352" cy="3279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15414B-89BA-4E00-91A5-FA39019A2551}">
      <dsp:nvSpPr>
        <dsp:cNvPr id="0" name=""/>
        <dsp:cNvSpPr/>
      </dsp:nvSpPr>
      <dsp:spPr>
        <a:xfrm>
          <a:off x="0" y="0"/>
          <a:ext cx="8496944" cy="3510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ru-RU" sz="1500" kern="1200"/>
            <a:t>Гипотеза:</a:t>
          </a:r>
        </a:p>
      </dsp:txBody>
      <dsp:txXfrm>
        <a:off x="17134" y="17134"/>
        <a:ext cx="8462676" cy="3167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05F49-AEF0-4231-A776-4938A5E62326}">
      <dsp:nvSpPr>
        <dsp:cNvPr id="0" name=""/>
        <dsp:cNvSpPr/>
      </dsp:nvSpPr>
      <dsp:spPr>
        <a:xfrm>
          <a:off x="0" y="9040"/>
          <a:ext cx="8496944" cy="3510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ru-RU" sz="1500" kern="1200"/>
            <a:t>Ожидаемые результаты:</a:t>
          </a:r>
        </a:p>
      </dsp:txBody>
      <dsp:txXfrm>
        <a:off x="17134" y="26174"/>
        <a:ext cx="8462676" cy="3167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CE553-B85D-4925-9B1A-8FC6E4F0CB4F}">
      <dsp:nvSpPr>
        <dsp:cNvPr id="0" name=""/>
        <dsp:cNvSpPr/>
      </dsp:nvSpPr>
      <dsp:spPr>
        <a:xfrm>
          <a:off x="0" y="4520"/>
          <a:ext cx="8496944" cy="3510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ru-RU" sz="1500" kern="1200"/>
            <a:t>Практическое применение:</a:t>
          </a:r>
        </a:p>
      </dsp:txBody>
      <dsp:txXfrm>
        <a:off x="17134" y="21654"/>
        <a:ext cx="8462676" cy="3167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345639-9BA8-457F-9517-25B7FD756890}">
      <dsp:nvSpPr>
        <dsp:cNvPr id="0" name=""/>
        <dsp:cNvSpPr/>
      </dsp:nvSpPr>
      <dsp:spPr>
        <a:xfrm>
          <a:off x="0" y="0"/>
          <a:ext cx="8229600" cy="444600"/>
        </a:xfrm>
        <a:prstGeom prst="roundRect">
          <a:avLst/>
        </a:prstGeom>
        <a:gradFill rotWithShape="1">
          <a:gsLst>
            <a:gs pos="0">
              <a:schemeClr val="accent1">
                <a:tint val="1000"/>
                <a:satMod val="255000"/>
              </a:schemeClr>
            </a:gs>
            <a:gs pos="55000">
              <a:schemeClr val="accent1">
                <a:tint val="12000"/>
                <a:satMod val="255000"/>
              </a:schemeClr>
            </a:gs>
            <a:gs pos="100000">
              <a:schemeClr val="accent1">
                <a:tint val="45000"/>
                <a:satMod val="250000"/>
              </a:schemeClr>
            </a:gs>
          </a:gsLst>
          <a:path path="circle">
            <a:fillToRect l="-40000" t="-90000" r="140000" b="190000"/>
          </a:path>
        </a:gradFill>
        <a:ln w="9525" cap="flat" cmpd="sng" algn="ctr">
          <a:solidFill>
            <a:schemeClr val="accent1"/>
          </a:solidFill>
          <a:prstDash val="solid"/>
        </a:ln>
        <a:effectLst>
          <a:outerShdw blurRad="51500" dist="25400" dir="5400000" rotWithShape="0">
            <a:srgbClr val="000000">
              <a:alpha val="40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kern="1200"/>
            <a:t>Актуальность: </a:t>
          </a:r>
        </a:p>
      </dsp:txBody>
      <dsp:txXfrm>
        <a:off x="21704" y="21704"/>
        <a:ext cx="8186192" cy="401192"/>
      </dsp:txXfrm>
    </dsp:sp>
    <dsp:sp modelId="{D4BE961D-245D-46FE-911B-C376D2C57DF7}">
      <dsp:nvSpPr>
        <dsp:cNvPr id="0" name=""/>
        <dsp:cNvSpPr/>
      </dsp:nvSpPr>
      <dsp:spPr>
        <a:xfrm>
          <a:off x="0" y="499917"/>
          <a:ext cx="8229600" cy="884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ru-RU" sz="1500" kern="1200" dirty="0"/>
            <a:t>Вступление в брак – одно из важнейших событий в жизни человека. От него зависит счастье и благополучие не только самих супругов, но и их будущих детей.</a:t>
          </a:r>
        </a:p>
        <a:p>
          <a:pPr marL="114300" lvl="1" indent="-114300" algn="l" defTabSz="666750">
            <a:lnSpc>
              <a:spcPct val="90000"/>
            </a:lnSpc>
            <a:spcBef>
              <a:spcPct val="0"/>
            </a:spcBef>
            <a:spcAft>
              <a:spcPct val="20000"/>
            </a:spcAft>
            <a:buChar char="•"/>
          </a:pPr>
          <a:r>
            <a:rPr lang="ru-RU" sz="1500" kern="1200" dirty="0"/>
            <a:t>Поскольку муж и жена полностью равноправны, то все вопросы жизни семьи и воспитания детей могут решаться ими только совместно.</a:t>
          </a:r>
        </a:p>
      </dsp:txBody>
      <dsp:txXfrm>
        <a:off x="0" y="499917"/>
        <a:ext cx="8229600" cy="8849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60E1C2-1CE8-4429-9D88-0F28DA00D0FF}">
      <dsp:nvSpPr>
        <dsp:cNvPr id="0" name=""/>
        <dsp:cNvSpPr/>
      </dsp:nvSpPr>
      <dsp:spPr>
        <a:xfrm>
          <a:off x="2292306" y="1112"/>
          <a:ext cx="3014972" cy="150748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ru-RU" sz="2800" kern="1200" dirty="0"/>
            <a:t>Права и обязанности супругов в браке разделяются на :</a:t>
          </a:r>
        </a:p>
      </dsp:txBody>
      <dsp:txXfrm>
        <a:off x="2292306" y="1112"/>
        <a:ext cx="3014972" cy="15074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57242F-B9F6-4211-BA52-1DEFE7887DD4}" type="datetimeFigureOut">
              <a:rPr lang="ru-RU" smtClean="0"/>
              <a:t>09.03.2023</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5E7CCF-03CF-43CF-90A4-658AD8D75830}" type="slidenum">
              <a:rPr lang="ru-RU" smtClean="0"/>
              <a:t>‹#›</a:t>
            </a:fld>
            <a:endParaRPr lang="ru-RU"/>
          </a:p>
        </p:txBody>
      </p:sp>
    </p:spTree>
    <p:extLst>
      <p:ext uri="{BB962C8B-B14F-4D97-AF65-F5344CB8AC3E}">
        <p14:creationId xmlns:p14="http://schemas.microsoft.com/office/powerpoint/2010/main" val="3844920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5B106E36-FD25-4E2D-B0AA-010F637433A0}" type="datetimeFigureOut">
              <a:rPr lang="ru-RU" smtClean="0"/>
              <a:pPr/>
              <a:t>09.03.2023</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09.03.2023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09.03.2023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09.03.2023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09.03.2023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09.03.2023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6" name="Дата 25"/>
          <p:cNvSpPr>
            <a:spLocks noGrp="1"/>
          </p:cNvSpPr>
          <p:nvPr>
            <p:ph type="dt" sz="half" idx="10"/>
          </p:nvPr>
        </p:nvSpPr>
        <p:spPr/>
        <p:txBody>
          <a:bodyPr rtlCol="0"/>
          <a:lstStyle/>
          <a:p>
            <a:fld id="{5B106E36-FD25-4E2D-B0AA-010F637433A0}" type="datetimeFigureOut">
              <a:rPr lang="ru-RU" smtClean="0"/>
              <a:pPr/>
              <a:t>09.03.2023</a:t>
            </a:fld>
            <a:endParaRPr lang="ru-RU"/>
          </a:p>
        </p:txBody>
      </p:sp>
      <p:sp>
        <p:nvSpPr>
          <p:cNvPr id="27" name="Номер слайда 26"/>
          <p:cNvSpPr>
            <a:spLocks noGrp="1"/>
          </p:cNvSpPr>
          <p:nvPr>
            <p:ph type="sldNum" sz="quarter" idx="11"/>
          </p:nvPr>
        </p:nvSpPr>
        <p:spPr/>
        <p:txBody>
          <a:bodyPr rtlCol="0"/>
          <a:lstStyle/>
          <a:p>
            <a:fld id="{725C68B6-61C2-468F-89AB-4B9F7531AA68}"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5B106E36-FD25-4E2D-B0AA-010F637433A0}" type="datetimeFigureOut">
              <a:rPr lang="ru-RU" smtClean="0"/>
              <a:pPr/>
              <a:t>09.03.2023</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09.03.2023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09.03.2023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B106E36-FD25-4E2D-B0AA-010F637433A0}" type="datetimeFigureOut">
              <a:rPr lang="ru-RU" smtClean="0"/>
              <a:pPr/>
              <a:t>09.03.2023</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Layout" Target="../diagrams/layout7.xml"/><Relationship Id="rId18" Type="http://schemas.openxmlformats.org/officeDocument/2006/relationships/diagramLayout" Target="../diagrams/layout8.xml"/><Relationship Id="rId3" Type="http://schemas.openxmlformats.org/officeDocument/2006/relationships/diagramLayout" Target="../diagrams/layout5.xml"/><Relationship Id="rId21" Type="http://schemas.microsoft.com/office/2007/relationships/diagramDrawing" Target="../diagrams/drawing8.xml"/><Relationship Id="rId7" Type="http://schemas.openxmlformats.org/officeDocument/2006/relationships/diagramData" Target="../diagrams/data6.xml"/><Relationship Id="rId12" Type="http://schemas.openxmlformats.org/officeDocument/2006/relationships/diagramData" Target="../diagrams/data7.xml"/><Relationship Id="rId17" Type="http://schemas.openxmlformats.org/officeDocument/2006/relationships/diagramData" Target="../diagrams/data8.xml"/><Relationship Id="rId2" Type="http://schemas.openxmlformats.org/officeDocument/2006/relationships/diagramData" Target="../diagrams/data5.xml"/><Relationship Id="rId16" Type="http://schemas.microsoft.com/office/2007/relationships/diagramDrawing" Target="../diagrams/drawing7.xml"/><Relationship Id="rId20" Type="http://schemas.openxmlformats.org/officeDocument/2006/relationships/diagramColors" Target="../diagrams/colors8.xml"/><Relationship Id="rId1" Type="http://schemas.openxmlformats.org/officeDocument/2006/relationships/slideLayout" Target="../slideLayouts/slideLayout7.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5" Type="http://schemas.openxmlformats.org/officeDocument/2006/relationships/diagramColors" Target="../diagrams/colors7.xml"/><Relationship Id="rId10" Type="http://schemas.openxmlformats.org/officeDocument/2006/relationships/diagramColors" Target="../diagrams/colors6.xml"/><Relationship Id="rId19" Type="http://schemas.openxmlformats.org/officeDocument/2006/relationships/diagramQuickStyle" Target="../diagrams/quickStyle8.xml"/><Relationship Id="rId4" Type="http://schemas.openxmlformats.org/officeDocument/2006/relationships/diagramQuickStyle" Target="../diagrams/quickStyle5.xml"/><Relationship Id="rId9" Type="http://schemas.openxmlformats.org/officeDocument/2006/relationships/diagramQuickStyle" Target="../diagrams/quickStyle6.xml"/><Relationship Id="rId14" Type="http://schemas.openxmlformats.org/officeDocument/2006/relationships/diagramQuickStyle" Target="../diagrams/quickStyle7.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image" Target="../media/image6.jpeg"/><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image" Target="../media/image3.jpeg"/><Relationship Id="rId1" Type="http://schemas.openxmlformats.org/officeDocument/2006/relationships/slideLayout" Target="../slideLayouts/slideLayout3.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9.jp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428604"/>
            <a:ext cx="7772400" cy="1470025"/>
          </a:xfrm>
        </p:spPr>
        <p:txBody>
          <a:bodyPr>
            <a:normAutofit/>
          </a:bodyPr>
          <a:lstStyle/>
          <a:p>
            <a:r>
              <a:rPr lang="ru-RU" b="1" dirty="0"/>
              <a:t>Тема: Права и обязанности супругов в браке</a:t>
            </a:r>
            <a:endParaRPr lang="ru-RU" dirty="0"/>
          </a:p>
        </p:txBody>
      </p:sp>
      <p:pic>
        <p:nvPicPr>
          <p:cNvPr id="4" name="Рисунок 3" descr="семья.jpg"/>
          <p:cNvPicPr>
            <a:picLocks noChangeAspect="1"/>
          </p:cNvPicPr>
          <p:nvPr/>
        </p:nvPicPr>
        <p:blipFill>
          <a:blip r:embed="rId2"/>
          <a:stretch>
            <a:fillRect/>
          </a:stretch>
        </p:blipFill>
        <p:spPr>
          <a:xfrm>
            <a:off x="1600224" y="1950268"/>
            <a:ext cx="5824013" cy="3714776"/>
          </a:xfrm>
          <a:prstGeom prst="rect">
            <a:avLst/>
          </a:prstGeom>
        </p:spPr>
      </p:pic>
      <p:sp>
        <p:nvSpPr>
          <p:cNvPr id="6" name="Подзаголовок 2"/>
          <p:cNvSpPr>
            <a:spLocks noGrp="1"/>
          </p:cNvSpPr>
          <p:nvPr/>
        </p:nvSpPr>
        <p:spPr>
          <a:xfrm>
            <a:off x="1142976" y="2900536"/>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sp>
        <p:nvSpPr>
          <p:cNvPr id="7" name="Подзаголовок 2"/>
          <p:cNvSpPr>
            <a:spLocks noGrp="1"/>
          </p:cNvSpPr>
          <p:nvPr/>
        </p:nvSpPr>
        <p:spPr>
          <a:xfrm>
            <a:off x="1524000" y="27051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sp>
        <p:nvSpPr>
          <p:cNvPr id="8" name="Прямоугольник 7"/>
          <p:cNvSpPr/>
          <p:nvPr/>
        </p:nvSpPr>
        <p:spPr>
          <a:xfrm>
            <a:off x="4555958" y="5844620"/>
            <a:ext cx="4572000" cy="1169551"/>
          </a:xfrm>
          <a:prstGeom prst="rect">
            <a:avLst/>
          </a:prstGeom>
        </p:spPr>
        <p:txBody>
          <a:bodyPr>
            <a:spAutoFit/>
          </a:bodyPr>
          <a:lstStyle/>
          <a:p>
            <a:pPr algn="r">
              <a:spcAft>
                <a:spcPts val="0"/>
              </a:spcAft>
            </a:pPr>
            <a:r>
              <a:rPr lang="ru-RU" b="1" dirty="0">
                <a:ea typeface="Times New Roman"/>
              </a:rPr>
              <a:t>Автор : Жуковская Илона </a:t>
            </a:r>
            <a:r>
              <a:rPr lang="ru-RU" b="1" dirty="0" err="1">
                <a:ea typeface="Times New Roman"/>
              </a:rPr>
              <a:t>Сураджитовна</a:t>
            </a:r>
            <a:endParaRPr lang="ru-RU" b="1" dirty="0">
              <a:ea typeface="Times New Roman"/>
            </a:endParaRPr>
          </a:p>
          <a:p>
            <a:pPr algn="r">
              <a:spcAft>
                <a:spcPts val="0"/>
              </a:spcAft>
            </a:pPr>
            <a:r>
              <a:rPr lang="ru-RU" sz="1600" b="1" dirty="0">
                <a:solidFill>
                  <a:schemeClr val="bg1"/>
                </a:solidFill>
                <a:ea typeface="Times New Roman"/>
              </a:rPr>
              <a:t>,</a:t>
            </a:r>
            <a:r>
              <a:rPr lang="ru-RU" b="1" dirty="0">
                <a:ea typeface="Times New Roman"/>
              </a:rPr>
              <a:t>ученица 11 «А» класса</a:t>
            </a:r>
          </a:p>
          <a:p>
            <a:pPr marL="3429000" algn="r">
              <a:spcAft>
                <a:spcPts val="0"/>
              </a:spcAft>
            </a:pPr>
            <a:r>
              <a:rPr lang="ru-RU" sz="1600" dirty="0">
                <a:ea typeface="Times New Roman"/>
              </a:rPr>
              <a:t> </a:t>
            </a:r>
          </a:p>
        </p:txBody>
      </p:sp>
      <p:cxnSp>
        <p:nvCxnSpPr>
          <p:cNvPr id="9" name="Прямая соединительная линия 8">
            <a:extLst>
              <a:ext uri="{FF2B5EF4-FFF2-40B4-BE49-F238E27FC236}">
                <a16:creationId xmlns:a16="http://schemas.microsoft.com/office/drawing/2014/main" id="{3C45BBD7-A0C2-F861-7C1B-2F60D28EBF3F}"/>
              </a:ext>
            </a:extLst>
          </p:cNvPr>
          <p:cNvCxnSpPr/>
          <p:nvPr/>
        </p:nvCxnSpPr>
        <p:spPr>
          <a:xfrm>
            <a:off x="7424237" y="1898629"/>
            <a:ext cx="0" cy="3766415"/>
          </a:xfrm>
          <a:prstGeom prst="line">
            <a:avLst/>
          </a:prstGeom>
        </p:spPr>
        <p:style>
          <a:lnRef idx="1">
            <a:schemeClr val="dk1"/>
          </a:lnRef>
          <a:fillRef idx="0">
            <a:schemeClr val="dk1"/>
          </a:fillRef>
          <a:effectRef idx="0">
            <a:schemeClr val="dk1"/>
          </a:effectRef>
          <a:fontRef idx="minor">
            <a:schemeClr val="tx1"/>
          </a:fontRef>
        </p:style>
      </p:cxnSp>
      <p:cxnSp>
        <p:nvCxnSpPr>
          <p:cNvPr id="13" name="Прямая соединительная линия 12">
            <a:extLst>
              <a:ext uri="{FF2B5EF4-FFF2-40B4-BE49-F238E27FC236}">
                <a16:creationId xmlns:a16="http://schemas.microsoft.com/office/drawing/2014/main" id="{47D4674C-DA11-E63D-EFDC-AABDEEDD66AD}"/>
              </a:ext>
            </a:extLst>
          </p:cNvPr>
          <p:cNvCxnSpPr/>
          <p:nvPr/>
        </p:nvCxnSpPr>
        <p:spPr>
          <a:xfrm>
            <a:off x="1600224" y="1950268"/>
            <a:ext cx="0" cy="3714776"/>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Деньги со сплошной заливкой">
            <a:extLst>
              <a:ext uri="{FF2B5EF4-FFF2-40B4-BE49-F238E27FC236}">
                <a16:creationId xmlns:a16="http://schemas.microsoft.com/office/drawing/2014/main" id="{39A874F9-1B6D-17FD-9CBE-21E374C507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9855684">
            <a:off x="2959673" y="609267"/>
            <a:ext cx="736809" cy="736809"/>
          </a:xfrm>
          <a:prstGeom prst="rect">
            <a:avLst/>
          </a:prstGeom>
        </p:spPr>
      </p:pic>
      <p:sp>
        <p:nvSpPr>
          <p:cNvPr id="2" name="Заголовок 1">
            <a:extLst>
              <a:ext uri="{FF2B5EF4-FFF2-40B4-BE49-F238E27FC236}">
                <a16:creationId xmlns:a16="http://schemas.microsoft.com/office/drawing/2014/main" id="{B0D938BF-0366-EDDA-AC13-269087318DC5}"/>
              </a:ext>
            </a:extLst>
          </p:cNvPr>
          <p:cNvSpPr>
            <a:spLocks noGrp="1"/>
          </p:cNvSpPr>
          <p:nvPr>
            <p:ph type="title"/>
          </p:nvPr>
        </p:nvSpPr>
        <p:spPr>
          <a:xfrm>
            <a:off x="323528" y="476672"/>
            <a:ext cx="7772400" cy="1362075"/>
          </a:xfrm>
        </p:spPr>
        <p:txBody>
          <a:bodyPr/>
          <a:lstStyle/>
          <a:p>
            <a:r>
              <a:rPr lang="ru-RU" sz="3600" dirty="0">
                <a:solidFill>
                  <a:srgbClr val="FF0000"/>
                </a:solidFill>
              </a:rPr>
              <a:t>Алиментные отношения супругов и бывших супругов</a:t>
            </a:r>
          </a:p>
        </p:txBody>
      </p:sp>
      <p:sp>
        <p:nvSpPr>
          <p:cNvPr id="3" name="Текст 2">
            <a:extLst>
              <a:ext uri="{FF2B5EF4-FFF2-40B4-BE49-F238E27FC236}">
                <a16:creationId xmlns:a16="http://schemas.microsoft.com/office/drawing/2014/main" id="{B6467408-D854-070C-0EF1-799F6FD46ABA}"/>
              </a:ext>
            </a:extLst>
          </p:cNvPr>
          <p:cNvSpPr>
            <a:spLocks noGrp="1"/>
          </p:cNvSpPr>
          <p:nvPr>
            <p:ph type="body" idx="1"/>
          </p:nvPr>
        </p:nvSpPr>
        <p:spPr>
          <a:xfrm>
            <a:off x="-22820" y="1838747"/>
            <a:ext cx="7772400" cy="2161212"/>
          </a:xfrm>
        </p:spPr>
        <p:txBody>
          <a:bodyPr>
            <a:noAutofit/>
          </a:bodyPr>
          <a:lstStyle/>
          <a:p>
            <a:r>
              <a:rPr lang="ru-RU" sz="2400" dirty="0"/>
              <a:t>1. Нетрудоспособный нуждающийся супруг, ставший нетрудоспособным в браке, или в течении 1 года после расторжения брака имеет право на алименты;</a:t>
            </a:r>
          </a:p>
          <a:p>
            <a:r>
              <a:rPr lang="ru-RU" sz="2400" dirty="0"/>
              <a:t>2. Бывший нуждающийся супруг, достигший пенсионного возраста в течении 5 лет после расторжения брака, имеет право получать алименты, если брак носил длительный характер;</a:t>
            </a:r>
          </a:p>
          <a:p>
            <a:r>
              <a:rPr lang="ru-RU" sz="2400" dirty="0"/>
              <a:t>3. Бывший супруг, ухаживающий за общим ребёнком инвалидом;</a:t>
            </a:r>
          </a:p>
          <a:p>
            <a:r>
              <a:rPr lang="ru-RU" sz="2400" dirty="0"/>
              <a:t>4. Во время беременности и в течении 1 года после рождения ребёнка.</a:t>
            </a:r>
          </a:p>
        </p:txBody>
      </p:sp>
      <p:pic>
        <p:nvPicPr>
          <p:cNvPr id="5" name="Рисунок 4">
            <a:extLst>
              <a:ext uri="{FF2B5EF4-FFF2-40B4-BE49-F238E27FC236}">
                <a16:creationId xmlns:a16="http://schemas.microsoft.com/office/drawing/2014/main" id="{1C2AE5F6-A62C-4165-AB1C-1DDC5B94EB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2240" y="2636912"/>
            <a:ext cx="1872208" cy="1872208"/>
          </a:xfrm>
          <a:prstGeom prst="rect">
            <a:avLst/>
          </a:prstGeom>
          <a:ln>
            <a:noFill/>
          </a:ln>
          <a:effectLst>
            <a:softEdge rad="112500"/>
          </a:effectLst>
        </p:spPr>
      </p:pic>
    </p:spTree>
    <p:extLst>
      <p:ext uri="{BB962C8B-B14F-4D97-AF65-F5344CB8AC3E}">
        <p14:creationId xmlns:p14="http://schemas.microsoft.com/office/powerpoint/2010/main" val="961523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6386E4-76CB-1B08-B756-6052C01DF6F5}"/>
              </a:ext>
            </a:extLst>
          </p:cNvPr>
          <p:cNvSpPr>
            <a:spLocks noGrp="1"/>
          </p:cNvSpPr>
          <p:nvPr>
            <p:ph type="title"/>
          </p:nvPr>
        </p:nvSpPr>
        <p:spPr/>
        <p:txBody>
          <a:bodyPr/>
          <a:lstStyle/>
          <a:p>
            <a:endParaRPr lang="ru-RU"/>
          </a:p>
        </p:txBody>
      </p:sp>
      <p:graphicFrame>
        <p:nvGraphicFramePr>
          <p:cNvPr id="6" name="Объект 5">
            <a:extLst>
              <a:ext uri="{FF2B5EF4-FFF2-40B4-BE49-F238E27FC236}">
                <a16:creationId xmlns:a16="http://schemas.microsoft.com/office/drawing/2014/main" id="{3E8D4C87-8DF5-8936-693B-0B55764BCC02}"/>
              </a:ext>
            </a:extLst>
          </p:cNvPr>
          <p:cNvGraphicFramePr>
            <a:graphicFrameLocks noGrp="1"/>
          </p:cNvGraphicFramePr>
          <p:nvPr>
            <p:ph idx="1"/>
            <p:extLst>
              <p:ext uri="{D42A27DB-BD31-4B8C-83A1-F6EECF244321}">
                <p14:modId xmlns:p14="http://schemas.microsoft.com/office/powerpoint/2010/main" val="1004311983"/>
              </p:ext>
            </p:extLst>
          </p:nvPr>
        </p:nvGraphicFramePr>
        <p:xfrm>
          <a:off x="251520" y="1143000"/>
          <a:ext cx="8229600" cy="43243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38360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C4B133-7627-6175-7405-5270BC421424}"/>
              </a:ext>
            </a:extLst>
          </p:cNvPr>
          <p:cNvSpPr>
            <a:spLocks noGrp="1"/>
          </p:cNvSpPr>
          <p:nvPr>
            <p:ph type="title"/>
          </p:nvPr>
        </p:nvSpPr>
        <p:spPr/>
        <p:txBody>
          <a:bodyPr/>
          <a:lstStyle/>
          <a:p>
            <a:endParaRPr lang="ru-RU"/>
          </a:p>
        </p:txBody>
      </p:sp>
      <p:graphicFrame>
        <p:nvGraphicFramePr>
          <p:cNvPr id="4" name="Объект 3">
            <a:extLst>
              <a:ext uri="{FF2B5EF4-FFF2-40B4-BE49-F238E27FC236}">
                <a16:creationId xmlns:a16="http://schemas.microsoft.com/office/drawing/2014/main" id="{5DD67757-3BDF-0337-3E1F-E5DFAFA534AA}"/>
              </a:ext>
            </a:extLst>
          </p:cNvPr>
          <p:cNvGraphicFramePr>
            <a:graphicFrameLocks noGrp="1"/>
          </p:cNvGraphicFramePr>
          <p:nvPr>
            <p:ph idx="1"/>
            <p:extLst>
              <p:ext uri="{D42A27DB-BD31-4B8C-83A1-F6EECF244321}">
                <p14:modId xmlns:p14="http://schemas.microsoft.com/office/powerpoint/2010/main" val="2952471918"/>
              </p:ext>
            </p:extLst>
          </p:nvPr>
        </p:nvGraphicFramePr>
        <p:xfrm>
          <a:off x="107504" y="1052736"/>
          <a:ext cx="8229600" cy="43243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78750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6F2A56-DAAB-6AE8-C71B-44757DACD901}"/>
              </a:ext>
            </a:extLst>
          </p:cNvPr>
          <p:cNvSpPr>
            <a:spLocks noGrp="1"/>
          </p:cNvSpPr>
          <p:nvPr>
            <p:ph type="title"/>
          </p:nvPr>
        </p:nvSpPr>
        <p:spPr/>
        <p:txBody>
          <a:bodyPr/>
          <a:lstStyle/>
          <a:p>
            <a:endParaRPr lang="ru-RU" dirty="0"/>
          </a:p>
        </p:txBody>
      </p:sp>
      <p:graphicFrame>
        <p:nvGraphicFramePr>
          <p:cNvPr id="4" name="Объект 3">
            <a:extLst>
              <a:ext uri="{FF2B5EF4-FFF2-40B4-BE49-F238E27FC236}">
                <a16:creationId xmlns:a16="http://schemas.microsoft.com/office/drawing/2014/main" id="{4E9D7342-2700-196F-8605-35719381222C}"/>
              </a:ext>
            </a:extLst>
          </p:cNvPr>
          <p:cNvGraphicFramePr>
            <a:graphicFrameLocks noGrp="1"/>
          </p:cNvGraphicFramePr>
          <p:nvPr>
            <p:ph idx="1"/>
            <p:extLst>
              <p:ext uri="{D42A27DB-BD31-4B8C-83A1-F6EECF244321}">
                <p14:modId xmlns:p14="http://schemas.microsoft.com/office/powerpoint/2010/main" val="2208893627"/>
              </p:ext>
            </p:extLst>
          </p:nvPr>
        </p:nvGraphicFramePr>
        <p:xfrm>
          <a:off x="466368" y="764704"/>
          <a:ext cx="8229600" cy="43243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3182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62CF74-F692-57B1-B2AA-332FD0E36AA1}"/>
              </a:ext>
            </a:extLst>
          </p:cNvPr>
          <p:cNvSpPr>
            <a:spLocks noGrp="1"/>
          </p:cNvSpPr>
          <p:nvPr>
            <p:ph type="title"/>
          </p:nvPr>
        </p:nvSpPr>
        <p:spPr/>
        <p:txBody>
          <a:bodyPr/>
          <a:lstStyle/>
          <a:p>
            <a:endParaRPr lang="ru-RU"/>
          </a:p>
        </p:txBody>
      </p:sp>
      <p:graphicFrame>
        <p:nvGraphicFramePr>
          <p:cNvPr id="4" name="Объект 3">
            <a:extLst>
              <a:ext uri="{FF2B5EF4-FFF2-40B4-BE49-F238E27FC236}">
                <a16:creationId xmlns:a16="http://schemas.microsoft.com/office/drawing/2014/main" id="{109FE59A-8542-CE78-D4C0-1424B8FD5FD3}"/>
              </a:ext>
            </a:extLst>
          </p:cNvPr>
          <p:cNvGraphicFramePr>
            <a:graphicFrameLocks noGrp="1"/>
          </p:cNvGraphicFramePr>
          <p:nvPr>
            <p:ph idx="1"/>
            <p:extLst>
              <p:ext uri="{D42A27DB-BD31-4B8C-83A1-F6EECF244321}">
                <p14:modId xmlns:p14="http://schemas.microsoft.com/office/powerpoint/2010/main" val="777885293"/>
              </p:ext>
            </p:extLst>
          </p:nvPr>
        </p:nvGraphicFramePr>
        <p:xfrm>
          <a:off x="251520" y="1143000"/>
          <a:ext cx="8229600" cy="43243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3463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37906A-D37C-2094-3D8E-C49F35EFF93A}"/>
              </a:ext>
            </a:extLst>
          </p:cNvPr>
          <p:cNvSpPr>
            <a:spLocks noGrp="1"/>
          </p:cNvSpPr>
          <p:nvPr>
            <p:ph type="title"/>
          </p:nvPr>
        </p:nvSpPr>
        <p:spPr/>
        <p:txBody>
          <a:bodyPr/>
          <a:lstStyle/>
          <a:p>
            <a:endParaRPr lang="ru-RU"/>
          </a:p>
        </p:txBody>
      </p:sp>
      <p:graphicFrame>
        <p:nvGraphicFramePr>
          <p:cNvPr id="4" name="Объект 3">
            <a:extLst>
              <a:ext uri="{FF2B5EF4-FFF2-40B4-BE49-F238E27FC236}">
                <a16:creationId xmlns:a16="http://schemas.microsoft.com/office/drawing/2014/main" id="{DC99B009-F93F-D187-1248-ABAB42446293}"/>
              </a:ext>
            </a:extLst>
          </p:cNvPr>
          <p:cNvGraphicFramePr>
            <a:graphicFrameLocks noGrp="1"/>
          </p:cNvGraphicFramePr>
          <p:nvPr>
            <p:ph idx="1"/>
            <p:extLst>
              <p:ext uri="{D42A27DB-BD31-4B8C-83A1-F6EECF244321}">
                <p14:modId xmlns:p14="http://schemas.microsoft.com/office/powerpoint/2010/main" val="2546317819"/>
              </p:ext>
            </p:extLst>
          </p:nvPr>
        </p:nvGraphicFramePr>
        <p:xfrm>
          <a:off x="445816" y="1130808"/>
          <a:ext cx="8229600" cy="43243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3903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463D59-ACC1-AD8A-31E1-F6922F460B6F}"/>
              </a:ext>
            </a:extLst>
          </p:cNvPr>
          <p:cNvSpPr>
            <a:spLocks noGrp="1"/>
          </p:cNvSpPr>
          <p:nvPr>
            <p:ph type="title"/>
          </p:nvPr>
        </p:nvSpPr>
        <p:spPr/>
        <p:txBody>
          <a:bodyPr/>
          <a:lstStyle/>
          <a:p>
            <a:r>
              <a:rPr lang="ru-RU" dirty="0"/>
              <a:t>Заключение:</a:t>
            </a:r>
          </a:p>
        </p:txBody>
      </p:sp>
      <p:sp>
        <p:nvSpPr>
          <p:cNvPr id="3" name="Объект 2">
            <a:extLst>
              <a:ext uri="{FF2B5EF4-FFF2-40B4-BE49-F238E27FC236}">
                <a16:creationId xmlns:a16="http://schemas.microsoft.com/office/drawing/2014/main" id="{FFD49630-6624-353C-94D0-1290AAA47FDA}"/>
              </a:ext>
            </a:extLst>
          </p:cNvPr>
          <p:cNvSpPr>
            <a:spLocks noGrp="1"/>
          </p:cNvSpPr>
          <p:nvPr>
            <p:ph idx="1"/>
          </p:nvPr>
        </p:nvSpPr>
        <p:spPr/>
        <p:txBody>
          <a:bodyPr/>
          <a:lstStyle/>
          <a:p>
            <a:r>
              <a:rPr lang="ru-RU" dirty="0"/>
              <a:t>Я надеюсь, что с помощью исследовательской работы смогла замотивировать учащихся на дальнейшее изучение темы, доказав ее важность. Моя работа может быть использована при проведении родительских собраний, классных часов, бесед, на уроках обществознания, во внеурочной деятельности.</a:t>
            </a:r>
          </a:p>
        </p:txBody>
      </p:sp>
    </p:spTree>
    <p:extLst>
      <p:ext uri="{BB962C8B-B14F-4D97-AF65-F5344CB8AC3E}">
        <p14:creationId xmlns:p14="http://schemas.microsoft.com/office/powerpoint/2010/main" val="1076370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D37BF3-2D2A-D025-2002-D2B7FA34BB3C}"/>
              </a:ext>
            </a:extLst>
          </p:cNvPr>
          <p:cNvSpPr>
            <a:spLocks noGrp="1"/>
          </p:cNvSpPr>
          <p:nvPr>
            <p:ph type="title"/>
          </p:nvPr>
        </p:nvSpPr>
        <p:spPr/>
        <p:txBody>
          <a:bodyPr/>
          <a:lstStyle/>
          <a:p>
            <a:r>
              <a:rPr lang="ru-RU" dirty="0"/>
              <a:t>Спасибо за Внимание!!!</a:t>
            </a:r>
          </a:p>
        </p:txBody>
      </p:sp>
      <p:pic>
        <p:nvPicPr>
          <p:cNvPr id="4" name="Рисунок 3">
            <a:extLst>
              <a:ext uri="{FF2B5EF4-FFF2-40B4-BE49-F238E27FC236}">
                <a16:creationId xmlns:a16="http://schemas.microsoft.com/office/drawing/2014/main" id="{F622B718-D71C-6E8E-F80C-70973205F0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748" y="1916832"/>
            <a:ext cx="6542504" cy="4354875"/>
          </a:xfrm>
          <a:prstGeom prst="rect">
            <a:avLst/>
          </a:prstGeom>
          <a:ln>
            <a:noFill/>
          </a:ln>
          <a:effectLst>
            <a:softEdge rad="112500"/>
          </a:effectLst>
        </p:spPr>
      </p:pic>
    </p:spTree>
    <p:extLst>
      <p:ext uri="{BB962C8B-B14F-4D97-AF65-F5344CB8AC3E}">
        <p14:creationId xmlns:p14="http://schemas.microsoft.com/office/powerpoint/2010/main" val="3991515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143000"/>
            <a:ext cx="8003232" cy="197768"/>
          </a:xfrm>
        </p:spPr>
        <p:txBody>
          <a:bodyPr>
            <a:normAutofit fontScale="90000"/>
          </a:bodyPr>
          <a:lstStyle/>
          <a:p>
            <a:pPr algn="ctr"/>
            <a:r>
              <a:rPr lang="ru-RU" dirty="0"/>
              <a:t>  Цели и задачи исследовательской работы</a:t>
            </a:r>
          </a:p>
        </p:txBody>
      </p:sp>
      <p:graphicFrame>
        <p:nvGraphicFramePr>
          <p:cNvPr id="4" name="Объект 3">
            <a:extLst>
              <a:ext uri="{FF2B5EF4-FFF2-40B4-BE49-F238E27FC236}">
                <a16:creationId xmlns:a16="http://schemas.microsoft.com/office/drawing/2014/main" id="{0A329FDA-34F1-CAFC-5766-570151A4C9C2}"/>
              </a:ext>
            </a:extLst>
          </p:cNvPr>
          <p:cNvGraphicFramePr>
            <a:graphicFrameLocks noGrp="1"/>
          </p:cNvGraphicFramePr>
          <p:nvPr>
            <p:ph idx="1"/>
            <p:extLst>
              <p:ext uri="{D42A27DB-BD31-4B8C-83A1-F6EECF244321}">
                <p14:modId xmlns:p14="http://schemas.microsoft.com/office/powerpoint/2010/main" val="2833098461"/>
              </p:ext>
            </p:extLst>
          </p:nvPr>
        </p:nvGraphicFramePr>
        <p:xfrm>
          <a:off x="457200" y="2249424"/>
          <a:ext cx="8229600" cy="4325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Схема 8">
            <a:extLst>
              <a:ext uri="{FF2B5EF4-FFF2-40B4-BE49-F238E27FC236}">
                <a16:creationId xmlns:a16="http://schemas.microsoft.com/office/drawing/2014/main" id="{BD6EF624-FFEC-3A0C-E99F-7ABC6023AA62}"/>
              </a:ext>
            </a:extLst>
          </p:cNvPr>
          <p:cNvGraphicFramePr/>
          <p:nvPr>
            <p:extLst>
              <p:ext uri="{D42A27DB-BD31-4B8C-83A1-F6EECF244321}">
                <p14:modId xmlns:p14="http://schemas.microsoft.com/office/powerpoint/2010/main" val="538413929"/>
              </p:ext>
            </p:extLst>
          </p:nvPr>
        </p:nvGraphicFramePr>
        <p:xfrm>
          <a:off x="299544" y="1887128"/>
          <a:ext cx="8229600" cy="504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04E85D87-2388-3F38-6E55-721BDE1806D1}"/>
              </a:ext>
            </a:extLst>
          </p:cNvPr>
          <p:cNvSpPr txBox="1"/>
          <p:nvPr/>
        </p:nvSpPr>
        <p:spPr>
          <a:xfrm>
            <a:off x="433216" y="2391184"/>
            <a:ext cx="7643192" cy="553998"/>
          </a:xfrm>
          <a:prstGeom prst="rect">
            <a:avLst/>
          </a:prstGeom>
          <a:noFill/>
        </p:spPr>
        <p:txBody>
          <a:bodyPr wrap="square" rtlCol="0">
            <a:spAutoFit/>
          </a:bodyPr>
          <a:lstStyle/>
          <a:p>
            <a:pPr marL="285750" indent="-285750">
              <a:buFont typeface="Arial" panose="020B0604020202020204" pitchFamily="34" charset="0"/>
              <a:buChar char="•"/>
            </a:pPr>
            <a:r>
              <a:rPr lang="ru-RU" sz="1500" dirty="0"/>
              <a:t>Собрать основную теорию по данной теме, изучить и обобщить характеристику прав и обязанностей супругов</a:t>
            </a:r>
          </a:p>
        </p:txBody>
      </p:sp>
      <p:graphicFrame>
        <p:nvGraphicFramePr>
          <p:cNvPr id="12" name="Схема 11">
            <a:extLst>
              <a:ext uri="{FF2B5EF4-FFF2-40B4-BE49-F238E27FC236}">
                <a16:creationId xmlns:a16="http://schemas.microsoft.com/office/drawing/2014/main" id="{8FF2B722-FF76-E13B-1365-038648EAD23E}"/>
              </a:ext>
            </a:extLst>
          </p:cNvPr>
          <p:cNvGraphicFramePr/>
          <p:nvPr>
            <p:extLst>
              <p:ext uri="{D42A27DB-BD31-4B8C-83A1-F6EECF244321}">
                <p14:modId xmlns:p14="http://schemas.microsoft.com/office/powerpoint/2010/main" val="3075433801"/>
              </p:ext>
            </p:extLst>
          </p:nvPr>
        </p:nvGraphicFramePr>
        <p:xfrm>
          <a:off x="165872" y="2954648"/>
          <a:ext cx="8363272" cy="3726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6" name="Схема 15">
            <a:extLst>
              <a:ext uri="{FF2B5EF4-FFF2-40B4-BE49-F238E27FC236}">
                <a16:creationId xmlns:a16="http://schemas.microsoft.com/office/drawing/2014/main" id="{911FA52D-E6F8-3934-EA7E-BA6B36CF637C}"/>
              </a:ext>
            </a:extLst>
          </p:cNvPr>
          <p:cNvGraphicFramePr/>
          <p:nvPr>
            <p:extLst>
              <p:ext uri="{D42A27DB-BD31-4B8C-83A1-F6EECF244321}">
                <p14:modId xmlns:p14="http://schemas.microsoft.com/office/powerpoint/2010/main" val="28373068"/>
              </p:ext>
            </p:extLst>
          </p:nvPr>
        </p:nvGraphicFramePr>
        <p:xfrm>
          <a:off x="32200" y="3212976"/>
          <a:ext cx="8429352" cy="262387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950061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a:extLst>
              <a:ext uri="{FF2B5EF4-FFF2-40B4-BE49-F238E27FC236}">
                <a16:creationId xmlns:a16="http://schemas.microsoft.com/office/drawing/2014/main" id="{AE88CD47-5094-3224-57E2-E03C540F8842}"/>
              </a:ext>
            </a:extLst>
          </p:cNvPr>
          <p:cNvGraphicFramePr/>
          <p:nvPr>
            <p:extLst>
              <p:ext uri="{D42A27DB-BD31-4B8C-83A1-F6EECF244321}">
                <p14:modId xmlns:p14="http://schemas.microsoft.com/office/powerpoint/2010/main" val="2751775422"/>
              </p:ext>
            </p:extLst>
          </p:nvPr>
        </p:nvGraphicFramePr>
        <p:xfrm>
          <a:off x="241176" y="2491902"/>
          <a:ext cx="8496944" cy="360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34CAEED0-5AFD-7FA7-ED06-36BBDED305FE}"/>
              </a:ext>
            </a:extLst>
          </p:cNvPr>
          <p:cNvSpPr txBox="1"/>
          <p:nvPr/>
        </p:nvSpPr>
        <p:spPr>
          <a:xfrm>
            <a:off x="323528" y="2852936"/>
            <a:ext cx="8064896" cy="784830"/>
          </a:xfrm>
          <a:prstGeom prst="rect">
            <a:avLst/>
          </a:prstGeom>
          <a:noFill/>
        </p:spPr>
        <p:txBody>
          <a:bodyPr wrap="square" rtlCol="0">
            <a:spAutoFit/>
          </a:bodyPr>
          <a:lstStyle/>
          <a:p>
            <a:r>
              <a:rPr lang="ru-RU" sz="1500" dirty="0"/>
              <a:t>Если мы будем больше знать о правах и обязанностях супругов в браке , то сможем разрешать те или иные проблемы между супругами безболезненнее , учитывая интересы всех сторон участников правоотношений. </a:t>
            </a:r>
          </a:p>
        </p:txBody>
      </p:sp>
      <p:graphicFrame>
        <p:nvGraphicFramePr>
          <p:cNvPr id="8" name="Схема 7">
            <a:extLst>
              <a:ext uri="{FF2B5EF4-FFF2-40B4-BE49-F238E27FC236}">
                <a16:creationId xmlns:a16="http://schemas.microsoft.com/office/drawing/2014/main" id="{96FCED0F-ECB3-6219-AC63-9BD8F2ACE906}"/>
              </a:ext>
            </a:extLst>
          </p:cNvPr>
          <p:cNvGraphicFramePr/>
          <p:nvPr>
            <p:extLst>
              <p:ext uri="{D42A27DB-BD31-4B8C-83A1-F6EECF244321}">
                <p14:modId xmlns:p14="http://schemas.microsoft.com/office/powerpoint/2010/main" val="51579407"/>
              </p:ext>
            </p:extLst>
          </p:nvPr>
        </p:nvGraphicFramePr>
        <p:xfrm>
          <a:off x="177272" y="3935786"/>
          <a:ext cx="8496944" cy="3600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a:extLst>
              <a:ext uri="{FF2B5EF4-FFF2-40B4-BE49-F238E27FC236}">
                <a16:creationId xmlns:a16="http://schemas.microsoft.com/office/drawing/2014/main" id="{27CB1D7F-569C-C1E9-D3D9-7A5CC9950E35}"/>
              </a:ext>
            </a:extLst>
          </p:cNvPr>
          <p:cNvSpPr txBox="1"/>
          <p:nvPr/>
        </p:nvSpPr>
        <p:spPr>
          <a:xfrm>
            <a:off x="323528" y="4365080"/>
            <a:ext cx="6768751" cy="784830"/>
          </a:xfrm>
          <a:prstGeom prst="rect">
            <a:avLst/>
          </a:prstGeom>
          <a:noFill/>
        </p:spPr>
        <p:txBody>
          <a:bodyPr wrap="square" rtlCol="0">
            <a:spAutoFit/>
          </a:bodyPr>
          <a:lstStyle/>
          <a:p>
            <a:r>
              <a:rPr lang="ru-RU" sz="1500" dirty="0"/>
              <a:t>Ознакомление школьников к системе брачных отношений между мужчиной и женщиной, полное представление о правах и обязанностях супругов в браке.</a:t>
            </a:r>
          </a:p>
        </p:txBody>
      </p:sp>
      <p:graphicFrame>
        <p:nvGraphicFramePr>
          <p:cNvPr id="11" name="Схема 10">
            <a:extLst>
              <a:ext uri="{FF2B5EF4-FFF2-40B4-BE49-F238E27FC236}">
                <a16:creationId xmlns:a16="http://schemas.microsoft.com/office/drawing/2014/main" id="{00074DE5-0433-456E-5341-431A1CEFA3C7}"/>
              </a:ext>
            </a:extLst>
          </p:cNvPr>
          <p:cNvGraphicFramePr/>
          <p:nvPr>
            <p:extLst>
              <p:ext uri="{D42A27DB-BD31-4B8C-83A1-F6EECF244321}">
                <p14:modId xmlns:p14="http://schemas.microsoft.com/office/powerpoint/2010/main" val="2471097514"/>
              </p:ext>
            </p:extLst>
          </p:nvPr>
        </p:nvGraphicFramePr>
        <p:xfrm>
          <a:off x="206086" y="5303938"/>
          <a:ext cx="8496944" cy="36004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2" name="TextBox 11">
            <a:extLst>
              <a:ext uri="{FF2B5EF4-FFF2-40B4-BE49-F238E27FC236}">
                <a16:creationId xmlns:a16="http://schemas.microsoft.com/office/drawing/2014/main" id="{24A2DA49-559B-B86D-3CAA-858714BDEBED}"/>
              </a:ext>
            </a:extLst>
          </p:cNvPr>
          <p:cNvSpPr txBox="1"/>
          <p:nvPr/>
        </p:nvSpPr>
        <p:spPr>
          <a:xfrm>
            <a:off x="323528" y="5765607"/>
            <a:ext cx="8172908" cy="784830"/>
          </a:xfrm>
          <a:prstGeom prst="rect">
            <a:avLst/>
          </a:prstGeom>
          <a:noFill/>
        </p:spPr>
        <p:txBody>
          <a:bodyPr wrap="square" rtlCol="0">
            <a:spAutoFit/>
          </a:bodyPr>
          <a:lstStyle/>
          <a:p>
            <a:r>
              <a:rPr lang="ru-RU" sz="1500" dirty="0"/>
              <a:t>школьные уроки, классные часы, «разговоры о важном», внеурочная деятельность. Беседы, родительские собрания, на уроках обществознания, во внеурочной деятельности.</a:t>
            </a:r>
          </a:p>
        </p:txBody>
      </p:sp>
      <p:graphicFrame>
        <p:nvGraphicFramePr>
          <p:cNvPr id="2" name="Объект 5">
            <a:extLst>
              <a:ext uri="{FF2B5EF4-FFF2-40B4-BE49-F238E27FC236}">
                <a16:creationId xmlns:a16="http://schemas.microsoft.com/office/drawing/2014/main" id="{88AE74E8-FAFD-4210-76B0-E201722F4862}"/>
              </a:ext>
            </a:extLst>
          </p:cNvPr>
          <p:cNvGraphicFramePr>
            <a:graphicFrameLocks/>
          </p:cNvGraphicFramePr>
          <p:nvPr>
            <p:extLst>
              <p:ext uri="{D42A27DB-BD31-4B8C-83A1-F6EECF244321}">
                <p14:modId xmlns:p14="http://schemas.microsoft.com/office/powerpoint/2010/main" val="59716231"/>
              </p:ext>
            </p:extLst>
          </p:nvPr>
        </p:nvGraphicFramePr>
        <p:xfrm>
          <a:off x="206086" y="781032"/>
          <a:ext cx="8229600" cy="144016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90651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825609"/>
            <a:ext cx="7772400" cy="1362075"/>
          </a:xfrm>
        </p:spPr>
        <p:txBody>
          <a:bodyPr>
            <a:normAutofit fontScale="90000"/>
          </a:bodyPr>
          <a:lstStyle/>
          <a:p>
            <a:r>
              <a:rPr lang="ru-RU" dirty="0"/>
              <a:t>Сущность понятия «Брак»</a:t>
            </a:r>
            <a:br>
              <a:rPr lang="ru-RU" dirty="0"/>
            </a:br>
            <a:endParaRPr lang="ru-RU" dirty="0"/>
          </a:p>
        </p:txBody>
      </p:sp>
      <p:sp>
        <p:nvSpPr>
          <p:cNvPr id="3" name="Содержимое 2"/>
          <p:cNvSpPr>
            <a:spLocks noGrp="1"/>
          </p:cNvSpPr>
          <p:nvPr>
            <p:ph type="body" idx="1"/>
          </p:nvPr>
        </p:nvSpPr>
        <p:spPr>
          <a:xfrm>
            <a:off x="395536" y="1700808"/>
            <a:ext cx="7772400" cy="1509712"/>
          </a:xfrm>
        </p:spPr>
        <p:txBody>
          <a:bodyPr>
            <a:normAutofit fontScale="85000" lnSpcReduction="20000"/>
          </a:bodyPr>
          <a:lstStyle/>
          <a:p>
            <a:r>
              <a:rPr lang="ru-RU" sz="3300" dirty="0"/>
              <a:t>Брак – признанная обществом форма отношений между мужчиной и женщиной с целью создания семьи</a:t>
            </a:r>
          </a:p>
          <a:p>
            <a:r>
              <a:rPr lang="ru-RU" sz="3300" dirty="0"/>
              <a:t> </a:t>
            </a:r>
          </a:p>
          <a:p>
            <a:endParaRPr lang="ru-RU" dirty="0"/>
          </a:p>
        </p:txBody>
      </p:sp>
      <p:pic>
        <p:nvPicPr>
          <p:cNvPr id="5" name="Рисунок 4">
            <a:extLst>
              <a:ext uri="{FF2B5EF4-FFF2-40B4-BE49-F238E27FC236}">
                <a16:creationId xmlns:a16="http://schemas.microsoft.com/office/drawing/2014/main" id="{FD68A8D2-6BFA-12A5-AD3A-5D06871D53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6598" y="678230"/>
            <a:ext cx="2267402" cy="1509712"/>
          </a:xfrm>
          <a:prstGeom prst="rect">
            <a:avLst/>
          </a:prstGeom>
          <a:ln>
            <a:noFill/>
          </a:ln>
          <a:effectLst>
            <a:softEdge rad="112500"/>
          </a:effectLst>
        </p:spPr>
      </p:pic>
      <p:graphicFrame>
        <p:nvGraphicFramePr>
          <p:cNvPr id="9" name="Схема 8">
            <a:extLst>
              <a:ext uri="{FF2B5EF4-FFF2-40B4-BE49-F238E27FC236}">
                <a16:creationId xmlns:a16="http://schemas.microsoft.com/office/drawing/2014/main" id="{5DCB1A44-6C66-1ACA-59B0-05257DA6BCEB}"/>
              </a:ext>
            </a:extLst>
          </p:cNvPr>
          <p:cNvGraphicFramePr/>
          <p:nvPr>
            <p:extLst>
              <p:ext uri="{D42A27DB-BD31-4B8C-83A1-F6EECF244321}">
                <p14:modId xmlns:p14="http://schemas.microsoft.com/office/powerpoint/2010/main" val="188568168"/>
              </p:ext>
            </p:extLst>
          </p:nvPr>
        </p:nvGraphicFramePr>
        <p:xfrm>
          <a:off x="-219273" y="2892625"/>
          <a:ext cx="7599585" cy="1509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Схема 10">
            <a:extLst>
              <a:ext uri="{FF2B5EF4-FFF2-40B4-BE49-F238E27FC236}">
                <a16:creationId xmlns:a16="http://schemas.microsoft.com/office/drawing/2014/main" id="{DFB8AE74-F7BF-CC0C-B825-E7540BD7339A}"/>
              </a:ext>
            </a:extLst>
          </p:cNvPr>
          <p:cNvGraphicFramePr/>
          <p:nvPr>
            <p:extLst>
              <p:ext uri="{D42A27DB-BD31-4B8C-83A1-F6EECF244321}">
                <p14:modId xmlns:p14="http://schemas.microsoft.com/office/powerpoint/2010/main" val="3087522092"/>
              </p:ext>
            </p:extLst>
          </p:nvPr>
        </p:nvGraphicFramePr>
        <p:xfrm>
          <a:off x="1187624" y="4085719"/>
          <a:ext cx="6192688" cy="27722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4" name="Рисунок 13">
            <a:extLst>
              <a:ext uri="{FF2B5EF4-FFF2-40B4-BE49-F238E27FC236}">
                <a16:creationId xmlns:a16="http://schemas.microsoft.com/office/drawing/2014/main" id="{F53A5A80-C5C6-8F06-543D-1E5D8E8DAE9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2710" y="2715817"/>
            <a:ext cx="2043113" cy="1362075"/>
          </a:xfrm>
          <a:prstGeom prst="ellipse">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C7F93012-1F6A-7230-3CF8-91E1D407997D}"/>
              </a:ext>
            </a:extLst>
          </p:cNvPr>
          <p:cNvSpPr>
            <a:spLocks noGrp="1"/>
          </p:cNvSpPr>
          <p:nvPr>
            <p:ph type="title"/>
          </p:nvPr>
        </p:nvSpPr>
        <p:spPr>
          <a:xfrm>
            <a:off x="762000" y="637024"/>
            <a:ext cx="8382000" cy="1069848"/>
          </a:xfrm>
        </p:spPr>
        <p:txBody>
          <a:bodyPr>
            <a:normAutofit/>
          </a:bodyPr>
          <a:lstStyle/>
          <a:p>
            <a:r>
              <a:rPr lang="ru-RU" sz="2400" dirty="0"/>
              <a:t>Личные (неимущественные)права и обязанности супругов закреплены в ст.31 и 32 Семейного Кодекса РФ</a:t>
            </a:r>
          </a:p>
        </p:txBody>
      </p:sp>
      <p:sp>
        <p:nvSpPr>
          <p:cNvPr id="5" name="Текст 4">
            <a:extLst>
              <a:ext uri="{FF2B5EF4-FFF2-40B4-BE49-F238E27FC236}">
                <a16:creationId xmlns:a16="http://schemas.microsoft.com/office/drawing/2014/main" id="{5A0A53FE-E750-9049-4E69-29809D4133C6}"/>
              </a:ext>
            </a:extLst>
          </p:cNvPr>
          <p:cNvSpPr>
            <a:spLocks noGrp="1"/>
          </p:cNvSpPr>
          <p:nvPr>
            <p:ph type="body" idx="1"/>
          </p:nvPr>
        </p:nvSpPr>
        <p:spPr>
          <a:xfrm>
            <a:off x="347783" y="1706872"/>
            <a:ext cx="4041648" cy="457200"/>
          </a:xfrm>
        </p:spPr>
        <p:txBody>
          <a:bodyPr/>
          <a:lstStyle/>
          <a:p>
            <a:r>
              <a:rPr lang="ru-RU" sz="2400" dirty="0"/>
              <a:t>Права</a:t>
            </a:r>
          </a:p>
        </p:txBody>
      </p:sp>
      <p:sp>
        <p:nvSpPr>
          <p:cNvPr id="7" name="Текст 6">
            <a:extLst>
              <a:ext uri="{FF2B5EF4-FFF2-40B4-BE49-F238E27FC236}">
                <a16:creationId xmlns:a16="http://schemas.microsoft.com/office/drawing/2014/main" id="{AA441B02-14A4-0FBD-8013-0BCBABA93BB5}"/>
              </a:ext>
            </a:extLst>
          </p:cNvPr>
          <p:cNvSpPr>
            <a:spLocks noGrp="1"/>
          </p:cNvSpPr>
          <p:nvPr>
            <p:ph type="body" sz="half" idx="3"/>
          </p:nvPr>
        </p:nvSpPr>
        <p:spPr>
          <a:xfrm>
            <a:off x="4572000" y="1750495"/>
            <a:ext cx="4041775" cy="457200"/>
          </a:xfrm>
        </p:spPr>
        <p:txBody>
          <a:bodyPr/>
          <a:lstStyle/>
          <a:p>
            <a:r>
              <a:rPr lang="ru-RU" sz="2400" dirty="0"/>
              <a:t>Обязанности</a:t>
            </a:r>
          </a:p>
        </p:txBody>
      </p:sp>
      <p:sp>
        <p:nvSpPr>
          <p:cNvPr id="6" name="Объект 5">
            <a:extLst>
              <a:ext uri="{FF2B5EF4-FFF2-40B4-BE49-F238E27FC236}">
                <a16:creationId xmlns:a16="http://schemas.microsoft.com/office/drawing/2014/main" id="{4DEAB9AC-72D3-27D5-150C-E6AF066CAA33}"/>
              </a:ext>
            </a:extLst>
          </p:cNvPr>
          <p:cNvSpPr>
            <a:spLocks noGrp="1"/>
          </p:cNvSpPr>
          <p:nvPr>
            <p:ph sz="quarter" idx="2"/>
          </p:nvPr>
        </p:nvSpPr>
        <p:spPr>
          <a:xfrm>
            <a:off x="347783" y="2252490"/>
            <a:ext cx="4041648" cy="4582743"/>
          </a:xfrm>
        </p:spPr>
        <p:txBody>
          <a:bodyPr>
            <a:normAutofit fontScale="92500" lnSpcReduction="10000"/>
          </a:bodyPr>
          <a:lstStyle/>
          <a:p>
            <a:r>
              <a:rPr lang="ru-RU" sz="1900" dirty="0"/>
              <a:t>Свобода каждого из супругов в выборе рода занятий, профессии, мест пребывания и жительства.</a:t>
            </a:r>
          </a:p>
          <a:p>
            <a:r>
              <a:rPr lang="ru-RU" sz="1900" dirty="0"/>
              <a:t>﻿﻿Равенство супругов в вопросах материнства и отцовства, воспитания и образования детей, других вопросов жизни семьи.</a:t>
            </a:r>
          </a:p>
          <a:p>
            <a:r>
              <a:rPr lang="ru-RU" sz="1900" dirty="0"/>
              <a:t>Право каждого из супругов по своему желанию выбирать при заключении брака фамилию одного из них в качестве общей фамилии, или сохранить свою добрачную фамилию, либо присоединить к своей фамилии фамилию другого супруга</a:t>
            </a:r>
            <a:r>
              <a:rPr lang="ru-RU" sz="1800" dirty="0"/>
              <a:t>.</a:t>
            </a:r>
          </a:p>
          <a:p>
            <a:endParaRPr lang="ru-RU" sz="1800" dirty="0"/>
          </a:p>
        </p:txBody>
      </p:sp>
      <p:sp>
        <p:nvSpPr>
          <p:cNvPr id="8" name="Объект 7">
            <a:extLst>
              <a:ext uri="{FF2B5EF4-FFF2-40B4-BE49-F238E27FC236}">
                <a16:creationId xmlns:a16="http://schemas.microsoft.com/office/drawing/2014/main" id="{0EE4BBDF-8E92-5574-3BE8-D547A269C820}"/>
              </a:ext>
            </a:extLst>
          </p:cNvPr>
          <p:cNvSpPr>
            <a:spLocks noGrp="1"/>
          </p:cNvSpPr>
          <p:nvPr>
            <p:ph sz="quarter" idx="4"/>
          </p:nvPr>
        </p:nvSpPr>
        <p:spPr>
          <a:xfrm>
            <a:off x="4571999" y="2275257"/>
            <a:ext cx="4041775" cy="4582742"/>
          </a:xfrm>
        </p:spPr>
        <p:txBody>
          <a:bodyPr>
            <a:normAutofit fontScale="92500" lnSpcReduction="10000"/>
          </a:bodyPr>
          <a:lstStyle/>
          <a:p>
            <a:r>
              <a:rPr lang="ru-RU" dirty="0"/>
              <a:t>Обязанность каждого из супругов:</a:t>
            </a:r>
          </a:p>
          <a:p>
            <a:r>
              <a:rPr lang="ru-RU" dirty="0"/>
              <a:t>Строить взаимоотношения в семье на основе взаимоуважения и взаимопомощи;</a:t>
            </a:r>
          </a:p>
          <a:p>
            <a:r>
              <a:rPr lang="ru-RU" dirty="0"/>
              <a:t>Содействовать благополучию и укреплению семьи, заботиться о благосостоянии и развитии своих детей</a:t>
            </a:r>
          </a:p>
          <a:p>
            <a:endParaRPr lang="ru-RU" dirty="0"/>
          </a:p>
        </p:txBody>
      </p:sp>
      <p:pic>
        <p:nvPicPr>
          <p:cNvPr id="10" name="Рисунок 9">
            <a:extLst>
              <a:ext uri="{FF2B5EF4-FFF2-40B4-BE49-F238E27FC236}">
                <a16:creationId xmlns:a16="http://schemas.microsoft.com/office/drawing/2014/main" id="{04B2D1C7-A1F3-8296-9E04-A934C7FAB5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6" y="5013176"/>
            <a:ext cx="3312368" cy="1659906"/>
          </a:xfrm>
          <a:prstGeom prst="ellipse">
            <a:avLst/>
          </a:prstGeom>
          <a:ln>
            <a:noFill/>
          </a:ln>
          <a:effectLst>
            <a:softEdge rad="112500"/>
          </a:effectLst>
        </p:spPr>
      </p:pic>
    </p:spTree>
    <p:extLst>
      <p:ext uri="{BB962C8B-B14F-4D97-AF65-F5344CB8AC3E}">
        <p14:creationId xmlns:p14="http://schemas.microsoft.com/office/powerpoint/2010/main" val="754647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152666D-CB7F-0958-A25E-CB59434C0ED7}"/>
              </a:ext>
            </a:extLst>
          </p:cNvPr>
          <p:cNvSpPr>
            <a:spLocks noGrp="1"/>
          </p:cNvSpPr>
          <p:nvPr>
            <p:ph type="title"/>
          </p:nvPr>
        </p:nvSpPr>
        <p:spPr>
          <a:xfrm>
            <a:off x="231648" y="293385"/>
            <a:ext cx="8382000" cy="1069848"/>
          </a:xfrm>
        </p:spPr>
        <p:txBody>
          <a:bodyPr>
            <a:normAutofit fontScale="90000"/>
          </a:bodyPr>
          <a:lstStyle/>
          <a:p>
            <a:r>
              <a:rPr lang="ru-RU" dirty="0"/>
              <a:t>Имущественные права и обязанности:</a:t>
            </a:r>
          </a:p>
        </p:txBody>
      </p:sp>
      <p:sp>
        <p:nvSpPr>
          <p:cNvPr id="5" name="Текст 4">
            <a:extLst>
              <a:ext uri="{FF2B5EF4-FFF2-40B4-BE49-F238E27FC236}">
                <a16:creationId xmlns:a16="http://schemas.microsoft.com/office/drawing/2014/main" id="{B2085D7D-DB3A-5EDA-4AF6-04B58DF4129F}"/>
              </a:ext>
            </a:extLst>
          </p:cNvPr>
          <p:cNvSpPr>
            <a:spLocks noGrp="1"/>
          </p:cNvSpPr>
          <p:nvPr>
            <p:ph type="body" idx="1"/>
          </p:nvPr>
        </p:nvSpPr>
        <p:spPr>
          <a:xfrm>
            <a:off x="381000" y="1346901"/>
            <a:ext cx="4041648" cy="457200"/>
          </a:xfrm>
        </p:spPr>
        <p:txBody>
          <a:bodyPr/>
          <a:lstStyle/>
          <a:p>
            <a:r>
              <a:rPr lang="ru-RU" dirty="0"/>
              <a:t>Права</a:t>
            </a:r>
          </a:p>
        </p:txBody>
      </p:sp>
      <p:sp>
        <p:nvSpPr>
          <p:cNvPr id="7" name="Текст 6">
            <a:extLst>
              <a:ext uri="{FF2B5EF4-FFF2-40B4-BE49-F238E27FC236}">
                <a16:creationId xmlns:a16="http://schemas.microsoft.com/office/drawing/2014/main" id="{92F6E47A-CA88-F46A-4E62-1BAF323A0EDB}"/>
              </a:ext>
            </a:extLst>
          </p:cNvPr>
          <p:cNvSpPr>
            <a:spLocks noGrp="1"/>
          </p:cNvSpPr>
          <p:nvPr>
            <p:ph type="body" sz="half" idx="3"/>
          </p:nvPr>
        </p:nvSpPr>
        <p:spPr>
          <a:xfrm>
            <a:off x="4711408" y="1363233"/>
            <a:ext cx="4041775" cy="457200"/>
          </a:xfrm>
        </p:spPr>
        <p:txBody>
          <a:bodyPr/>
          <a:lstStyle/>
          <a:p>
            <a:r>
              <a:rPr lang="ru-RU" dirty="0"/>
              <a:t>Обязанности</a:t>
            </a:r>
          </a:p>
        </p:txBody>
      </p:sp>
      <p:sp>
        <p:nvSpPr>
          <p:cNvPr id="6" name="Объект 5">
            <a:extLst>
              <a:ext uri="{FF2B5EF4-FFF2-40B4-BE49-F238E27FC236}">
                <a16:creationId xmlns:a16="http://schemas.microsoft.com/office/drawing/2014/main" id="{9EBAE881-7E10-050B-8836-9D9902E20712}"/>
              </a:ext>
            </a:extLst>
          </p:cNvPr>
          <p:cNvSpPr>
            <a:spLocks noGrp="1"/>
          </p:cNvSpPr>
          <p:nvPr>
            <p:ph sz="quarter" idx="2"/>
          </p:nvPr>
        </p:nvSpPr>
        <p:spPr>
          <a:xfrm>
            <a:off x="370368" y="1988840"/>
            <a:ext cx="4041648" cy="3886200"/>
          </a:xfrm>
        </p:spPr>
        <p:txBody>
          <a:bodyPr>
            <a:normAutofit fontScale="77500" lnSpcReduction="20000"/>
          </a:bodyPr>
          <a:lstStyle/>
          <a:p>
            <a:pPr marL="109728" indent="0">
              <a:buNone/>
            </a:pPr>
            <a:endParaRPr lang="ru-RU" dirty="0"/>
          </a:p>
          <a:p>
            <a:r>
              <a:rPr lang="ru-RU" dirty="0"/>
              <a:t>Право супруга на расторжение брака</a:t>
            </a:r>
          </a:p>
          <a:p>
            <a:r>
              <a:rPr lang="ru-RU" dirty="0"/>
              <a:t>Право на имущество, нажитое супругами во время брака: общие доходы; вещи, приобретенные за счет обоих доходов супругов; ценные бумаги  и др.</a:t>
            </a:r>
          </a:p>
          <a:p>
            <a:r>
              <a:rPr lang="ru-RU" dirty="0"/>
              <a:t>Право на имущество нажитое до вступления в брак </a:t>
            </a:r>
          </a:p>
          <a:p>
            <a:r>
              <a:rPr lang="ru-RU" dirty="0"/>
              <a:t>Право личной собственности одного из супругов на содержания наследство и дарение</a:t>
            </a:r>
          </a:p>
          <a:p>
            <a:r>
              <a:rPr lang="ru-RU" dirty="0"/>
              <a:t>супругов</a:t>
            </a:r>
          </a:p>
          <a:p>
            <a:r>
              <a:rPr lang="ru-RU" dirty="0"/>
              <a:t>﻿﻿Право личной собственности на вещи индивидуального пользования, кроме предметов роскоши и </a:t>
            </a:r>
            <a:r>
              <a:rPr lang="ru-RU" dirty="0" err="1"/>
              <a:t>др</a:t>
            </a:r>
            <a:endParaRPr lang="ru-RU" dirty="0"/>
          </a:p>
          <a:p>
            <a:endParaRPr lang="ru-RU" dirty="0"/>
          </a:p>
        </p:txBody>
      </p:sp>
      <p:sp>
        <p:nvSpPr>
          <p:cNvPr id="8" name="Объект 7">
            <a:extLst>
              <a:ext uri="{FF2B5EF4-FFF2-40B4-BE49-F238E27FC236}">
                <a16:creationId xmlns:a16="http://schemas.microsoft.com/office/drawing/2014/main" id="{F901DEEC-75DE-210B-27F5-BAE8E1729216}"/>
              </a:ext>
            </a:extLst>
          </p:cNvPr>
          <p:cNvSpPr>
            <a:spLocks noGrp="1"/>
          </p:cNvSpPr>
          <p:nvPr>
            <p:ph sz="quarter" idx="4"/>
          </p:nvPr>
        </p:nvSpPr>
        <p:spPr>
          <a:xfrm>
            <a:off x="4711407" y="1998982"/>
            <a:ext cx="4041775" cy="3886200"/>
          </a:xfrm>
        </p:spPr>
        <p:txBody>
          <a:bodyPr>
            <a:normAutofit fontScale="77500" lnSpcReduction="20000"/>
          </a:bodyPr>
          <a:lstStyle/>
          <a:p>
            <a:endParaRPr lang="ru-RU" dirty="0"/>
          </a:p>
          <a:p>
            <a:r>
              <a:rPr lang="ru-RU" dirty="0"/>
              <a:t>Обязанность взаимного материального содержания супругов</a:t>
            </a:r>
          </a:p>
          <a:p>
            <a:r>
              <a:rPr lang="ru-RU" dirty="0"/>
              <a:t>Обязательство использовать доход, полученный семьей, за исключением дарения и наследования.</a:t>
            </a:r>
          </a:p>
          <a:p>
            <a:r>
              <a:rPr lang="ru-RU" dirty="0"/>
              <a:t>Обязательство выплачивать налоговые платежи по имуществу.</a:t>
            </a:r>
          </a:p>
          <a:p>
            <a:r>
              <a:rPr lang="ru-RU" dirty="0"/>
              <a:t>Обязательство распоряжаться семейными делом.</a:t>
            </a:r>
          </a:p>
          <a:p>
            <a:endParaRPr lang="ru-RU" dirty="0"/>
          </a:p>
        </p:txBody>
      </p:sp>
      <p:pic>
        <p:nvPicPr>
          <p:cNvPr id="9" name="Рисунок 8">
            <a:extLst>
              <a:ext uri="{FF2B5EF4-FFF2-40B4-BE49-F238E27FC236}">
                <a16:creationId xmlns:a16="http://schemas.microsoft.com/office/drawing/2014/main" id="{4CF571B4-8C4B-DFE3-D47C-75F04889DF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1920" y="4965869"/>
            <a:ext cx="2664296" cy="1838626"/>
          </a:xfrm>
          <a:prstGeom prst="ellipse">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хема 7">
            <a:extLst>
              <a:ext uri="{FF2B5EF4-FFF2-40B4-BE49-F238E27FC236}">
                <a16:creationId xmlns:a16="http://schemas.microsoft.com/office/drawing/2014/main" id="{58867532-03D1-EE85-3E94-0B33E8912002}"/>
              </a:ext>
            </a:extLst>
          </p:cNvPr>
          <p:cNvGraphicFramePr/>
          <p:nvPr>
            <p:extLst>
              <p:ext uri="{D42A27DB-BD31-4B8C-83A1-F6EECF244321}">
                <p14:modId xmlns:p14="http://schemas.microsoft.com/office/powerpoint/2010/main" val="378423066"/>
              </p:ext>
            </p:extLst>
          </p:nvPr>
        </p:nvGraphicFramePr>
        <p:xfrm>
          <a:off x="457200" y="2348880"/>
          <a:ext cx="8229600" cy="3582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Объект 9">
            <a:extLst>
              <a:ext uri="{FF2B5EF4-FFF2-40B4-BE49-F238E27FC236}">
                <a16:creationId xmlns:a16="http://schemas.microsoft.com/office/drawing/2014/main" id="{23FC36E5-7968-91E9-160A-9EA3F417E1A6}"/>
              </a:ext>
            </a:extLst>
          </p:cNvPr>
          <p:cNvSpPr>
            <a:spLocks noGrp="1"/>
          </p:cNvSpPr>
          <p:nvPr>
            <p:ph idx="1"/>
          </p:nvPr>
        </p:nvSpPr>
        <p:spPr>
          <a:xfrm>
            <a:off x="333483" y="4243904"/>
            <a:ext cx="2674640" cy="1849392"/>
          </a:xfrm>
        </p:spPr>
        <p:txBody>
          <a:bodyPr>
            <a:noAutofit/>
          </a:bodyPr>
          <a:lstStyle/>
          <a:p>
            <a:pPr>
              <a:buFont typeface="Courier New" panose="02070309020205020404" pitchFamily="49" charset="0"/>
              <a:buChar char="o"/>
            </a:pPr>
            <a:r>
              <a:rPr lang="ru-RU" sz="1400" dirty="0"/>
              <a:t>Владение, пользование и распоряжение имуществом, нажитым во время брака , и раздел при расторжении брака осуществляется по правилам, предусмотренным гл.7 Семейного кодекса РФ</a:t>
            </a:r>
          </a:p>
        </p:txBody>
      </p:sp>
      <p:sp>
        <p:nvSpPr>
          <p:cNvPr id="9" name="Заголовок 8">
            <a:extLst>
              <a:ext uri="{FF2B5EF4-FFF2-40B4-BE49-F238E27FC236}">
                <a16:creationId xmlns:a16="http://schemas.microsoft.com/office/drawing/2014/main" id="{2967C0CD-949D-3C8F-2C3B-E8CC29C42329}"/>
              </a:ext>
            </a:extLst>
          </p:cNvPr>
          <p:cNvSpPr>
            <a:spLocks noGrp="1"/>
          </p:cNvSpPr>
          <p:nvPr>
            <p:ph type="title"/>
          </p:nvPr>
        </p:nvSpPr>
        <p:spPr>
          <a:xfrm>
            <a:off x="457200" y="764704"/>
            <a:ext cx="8229600" cy="1066800"/>
          </a:xfrm>
        </p:spPr>
        <p:txBody>
          <a:bodyPr>
            <a:noAutofit/>
          </a:bodyPr>
          <a:lstStyle/>
          <a:p>
            <a:r>
              <a:rPr lang="ru-RU" sz="2400" dirty="0">
                <a:solidFill>
                  <a:schemeClr val="tx1"/>
                </a:solidFill>
              </a:rPr>
              <a:t>Брачный договор- </a:t>
            </a:r>
            <a:r>
              <a:rPr lang="ru-RU" sz="2400" dirty="0"/>
              <a:t>соглашение лиц, вступающих в брак, или соглашение супругов, определяющее их имущественные права и обязанности в браке и (или) в случае его расторжения.</a:t>
            </a:r>
          </a:p>
        </p:txBody>
      </p:sp>
      <p:sp>
        <p:nvSpPr>
          <p:cNvPr id="11" name="TextBox 10">
            <a:extLst>
              <a:ext uri="{FF2B5EF4-FFF2-40B4-BE49-F238E27FC236}">
                <a16:creationId xmlns:a16="http://schemas.microsoft.com/office/drawing/2014/main" id="{5E5E6652-3B62-810F-2EF7-A6C7AF630D9E}"/>
              </a:ext>
            </a:extLst>
          </p:cNvPr>
          <p:cNvSpPr txBox="1"/>
          <p:nvPr/>
        </p:nvSpPr>
        <p:spPr>
          <a:xfrm>
            <a:off x="4602336" y="4375821"/>
            <a:ext cx="3312368" cy="1815882"/>
          </a:xfrm>
          <a:prstGeom prst="rect">
            <a:avLst/>
          </a:prstGeom>
          <a:noFill/>
        </p:spPr>
        <p:txBody>
          <a:bodyPr wrap="square" rtlCol="0">
            <a:spAutoFit/>
          </a:bodyPr>
          <a:lstStyle/>
          <a:p>
            <a:pPr marL="285750" indent="-285750">
              <a:buFont typeface="Courier New" panose="02070309020205020404" pitchFamily="49" charset="0"/>
              <a:buChar char="o"/>
            </a:pPr>
            <a:r>
              <a:rPr lang="ru-RU" sz="1400" dirty="0"/>
              <a:t>имущественные права и обязанности супругов в период брака или его расторжения определяются соглашением супругов в брачном договоре, в котором они вправе отступить от законного режима имущества супругов</a:t>
            </a:r>
          </a:p>
        </p:txBody>
      </p:sp>
      <p:pic>
        <p:nvPicPr>
          <p:cNvPr id="13" name="Рисунок 12">
            <a:extLst>
              <a:ext uri="{FF2B5EF4-FFF2-40B4-BE49-F238E27FC236}">
                <a16:creationId xmlns:a16="http://schemas.microsoft.com/office/drawing/2014/main" id="{A30532EC-E4FF-DD35-20C2-52242B0F73F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59832" y="3869340"/>
            <a:ext cx="1641728" cy="2325976"/>
          </a:xfrm>
          <a:prstGeom prst="rect">
            <a:avLst/>
          </a:prstGeom>
        </p:spPr>
      </p:pic>
    </p:spTree>
    <p:extLst>
      <p:ext uri="{BB962C8B-B14F-4D97-AF65-F5344CB8AC3E}">
        <p14:creationId xmlns:p14="http://schemas.microsoft.com/office/powerpoint/2010/main" val="1920617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11C4EB62-42F9-2FAF-6D4A-8FE5E68254B5}"/>
              </a:ext>
            </a:extLst>
          </p:cNvPr>
          <p:cNvSpPr>
            <a:spLocks noGrp="1"/>
          </p:cNvSpPr>
          <p:nvPr>
            <p:ph type="title"/>
          </p:nvPr>
        </p:nvSpPr>
        <p:spPr>
          <a:xfrm>
            <a:off x="786240" y="1133344"/>
            <a:ext cx="7772400" cy="504056"/>
          </a:xfrm>
        </p:spPr>
        <p:txBody>
          <a:bodyPr/>
          <a:lstStyle/>
          <a:p>
            <a:r>
              <a:rPr lang="ru-RU" dirty="0"/>
              <a:t>Расторжение брака:</a:t>
            </a:r>
            <a:br>
              <a:rPr lang="ru-RU" dirty="0"/>
            </a:br>
            <a:endParaRPr lang="ru-RU" dirty="0"/>
          </a:p>
        </p:txBody>
      </p:sp>
      <p:sp>
        <p:nvSpPr>
          <p:cNvPr id="5" name="Текст 4">
            <a:extLst>
              <a:ext uri="{FF2B5EF4-FFF2-40B4-BE49-F238E27FC236}">
                <a16:creationId xmlns:a16="http://schemas.microsoft.com/office/drawing/2014/main" id="{3D79768B-B1C8-6598-D142-8FD0EE82DF60}"/>
              </a:ext>
            </a:extLst>
          </p:cNvPr>
          <p:cNvSpPr>
            <a:spLocks noGrp="1"/>
          </p:cNvSpPr>
          <p:nvPr>
            <p:ph type="body" idx="1"/>
          </p:nvPr>
        </p:nvSpPr>
        <p:spPr>
          <a:xfrm>
            <a:off x="4544" y="953314"/>
            <a:ext cx="7681098" cy="864115"/>
          </a:xfrm>
        </p:spPr>
        <p:txBody>
          <a:bodyPr/>
          <a:lstStyle/>
          <a:p>
            <a:pPr marL="388620" indent="-342900">
              <a:buFont typeface="Arial" panose="020B0604020202020204" pitchFamily="34" charset="0"/>
              <a:buChar char="•"/>
            </a:pPr>
            <a:r>
              <a:rPr lang="ru-RU" dirty="0"/>
              <a:t>В </a:t>
            </a:r>
            <a:r>
              <a:rPr lang="ru-RU" dirty="0" err="1"/>
              <a:t>органаз</a:t>
            </a:r>
            <a:r>
              <a:rPr lang="ru-RU" dirty="0"/>
              <a:t> </a:t>
            </a:r>
            <a:r>
              <a:rPr lang="ru-RU" dirty="0" err="1"/>
              <a:t>ЗАГСа</a:t>
            </a:r>
            <a:endParaRPr lang="ru-RU" dirty="0"/>
          </a:p>
          <a:p>
            <a:pPr marL="388620" indent="-342900">
              <a:buFont typeface="Arial" panose="020B0604020202020204" pitchFamily="34" charset="0"/>
              <a:buChar char="•"/>
            </a:pPr>
            <a:r>
              <a:rPr lang="ru-RU" dirty="0"/>
              <a:t>В суде</a:t>
            </a:r>
          </a:p>
        </p:txBody>
      </p:sp>
      <p:sp>
        <p:nvSpPr>
          <p:cNvPr id="6" name="TextBox 5">
            <a:extLst>
              <a:ext uri="{FF2B5EF4-FFF2-40B4-BE49-F238E27FC236}">
                <a16:creationId xmlns:a16="http://schemas.microsoft.com/office/drawing/2014/main" id="{8BE7E6FB-5963-2131-FF17-8BD4EAD64CAD}"/>
              </a:ext>
            </a:extLst>
          </p:cNvPr>
          <p:cNvSpPr txBox="1"/>
          <p:nvPr/>
        </p:nvSpPr>
        <p:spPr>
          <a:xfrm>
            <a:off x="2267744" y="1648402"/>
            <a:ext cx="6696744" cy="2031325"/>
          </a:xfrm>
          <a:prstGeom prst="rect">
            <a:avLst/>
          </a:prstGeom>
          <a:noFill/>
        </p:spPr>
        <p:txBody>
          <a:bodyPr wrap="square" rtlCol="0">
            <a:spAutoFit/>
          </a:bodyPr>
          <a:lstStyle/>
          <a:p>
            <a:r>
              <a:rPr lang="ru-RU" i="1" dirty="0"/>
              <a:t>Брак расторгается в ЗАГСЕ:</a:t>
            </a:r>
            <a:r>
              <a:rPr lang="ru-RU" dirty="0"/>
              <a:t> </a:t>
            </a:r>
          </a:p>
          <a:p>
            <a:endParaRPr lang="ru-RU" dirty="0"/>
          </a:p>
          <a:p>
            <a:pPr marL="285750" indent="-285750">
              <a:buFontTx/>
              <a:buChar char="-"/>
            </a:pPr>
            <a:r>
              <a:rPr lang="ru-RU" dirty="0"/>
              <a:t>Если у супругов нет несовершеннолетних детей и оба они согласны;</a:t>
            </a:r>
          </a:p>
          <a:p>
            <a:pPr marL="285750" indent="-285750">
              <a:buFontTx/>
              <a:buChar char="-"/>
            </a:pPr>
            <a:r>
              <a:rPr lang="ru-RU" dirty="0"/>
              <a:t>- если в семье есть несовершеннолетние дети , но один из супругов осужден к лишению свободы на срок свыше 3 лет или считается пропавшим без вести </a:t>
            </a:r>
          </a:p>
        </p:txBody>
      </p:sp>
      <p:pic>
        <p:nvPicPr>
          <p:cNvPr id="8" name="Рисунок 7">
            <a:extLst>
              <a:ext uri="{FF2B5EF4-FFF2-40B4-BE49-F238E27FC236}">
                <a16:creationId xmlns:a16="http://schemas.microsoft.com/office/drawing/2014/main" id="{CB0303E8-48E6-E691-ABEB-188E3F75DB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185" y="1974140"/>
            <a:ext cx="2292249" cy="1513749"/>
          </a:xfrm>
          <a:prstGeom prst="rect">
            <a:avLst/>
          </a:prstGeom>
          <a:ln>
            <a:noFill/>
          </a:ln>
          <a:effectLst>
            <a:softEdge rad="112500"/>
          </a:effectLst>
        </p:spPr>
      </p:pic>
      <p:sp>
        <p:nvSpPr>
          <p:cNvPr id="9" name="TextBox 8">
            <a:extLst>
              <a:ext uri="{FF2B5EF4-FFF2-40B4-BE49-F238E27FC236}">
                <a16:creationId xmlns:a16="http://schemas.microsoft.com/office/drawing/2014/main" id="{2EC3D97F-D779-4712-C76F-FDDBCE332F3F}"/>
              </a:ext>
            </a:extLst>
          </p:cNvPr>
          <p:cNvSpPr txBox="1"/>
          <p:nvPr/>
        </p:nvSpPr>
        <p:spPr>
          <a:xfrm>
            <a:off x="377185" y="4404663"/>
            <a:ext cx="5562967" cy="1200329"/>
          </a:xfrm>
          <a:prstGeom prst="rect">
            <a:avLst/>
          </a:prstGeom>
          <a:noFill/>
        </p:spPr>
        <p:txBody>
          <a:bodyPr wrap="square" rtlCol="0">
            <a:spAutoFit/>
          </a:bodyPr>
          <a:lstStyle/>
          <a:p>
            <a:r>
              <a:rPr lang="ru-RU" i="1" dirty="0"/>
              <a:t>Брак расторгается в суде:</a:t>
            </a:r>
          </a:p>
          <a:p>
            <a:endParaRPr lang="ru-RU" i="1" dirty="0"/>
          </a:p>
          <a:p>
            <a:r>
              <a:rPr lang="ru-RU" dirty="0"/>
              <a:t>-Если один из супругов не хочет расторгать брак;</a:t>
            </a:r>
          </a:p>
          <a:p>
            <a:r>
              <a:rPr lang="ru-RU" dirty="0"/>
              <a:t>-Если в семье есть несовершеннолетние дети; </a:t>
            </a:r>
          </a:p>
        </p:txBody>
      </p:sp>
      <p:pic>
        <p:nvPicPr>
          <p:cNvPr id="11" name="Рисунок 10">
            <a:extLst>
              <a:ext uri="{FF2B5EF4-FFF2-40B4-BE49-F238E27FC236}">
                <a16:creationId xmlns:a16="http://schemas.microsoft.com/office/drawing/2014/main" id="{91903990-9B86-8EF3-C4AD-350CE2961B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4917" y="4247952"/>
            <a:ext cx="2971898" cy="1513750"/>
          </a:xfrm>
          <a:prstGeom prst="rect">
            <a:avLst/>
          </a:prstGeom>
          <a:ln>
            <a:noFill/>
          </a:ln>
          <a:effectLst>
            <a:softEdge rad="112500"/>
          </a:effectLst>
        </p:spPr>
      </p:pic>
    </p:spTree>
    <p:extLst>
      <p:ext uri="{BB962C8B-B14F-4D97-AF65-F5344CB8AC3E}">
        <p14:creationId xmlns:p14="http://schemas.microsoft.com/office/powerpoint/2010/main" val="38847830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356</TotalTime>
  <Words>921</Words>
  <Application>Microsoft Office PowerPoint</Application>
  <PresentationFormat>Экран (4:3)</PresentationFormat>
  <Paragraphs>90</Paragraphs>
  <Slides>17</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17</vt:i4>
      </vt:variant>
    </vt:vector>
  </HeadingPairs>
  <TitlesOfParts>
    <vt:vector size="24" baseType="lpstr">
      <vt:lpstr>Arial</vt:lpstr>
      <vt:lpstr>Calibri</vt:lpstr>
      <vt:lpstr>Courier New</vt:lpstr>
      <vt:lpstr>Georgia</vt:lpstr>
      <vt:lpstr>Trebuchet MS</vt:lpstr>
      <vt:lpstr>Wingdings 2</vt:lpstr>
      <vt:lpstr>Городская</vt:lpstr>
      <vt:lpstr>Тема: Права и обязанности супругов в браке</vt:lpstr>
      <vt:lpstr>  Цели и задачи исследовательской работы</vt:lpstr>
      <vt:lpstr>Презентация PowerPoint</vt:lpstr>
      <vt:lpstr>Презентация PowerPoint</vt:lpstr>
      <vt:lpstr>Сущность понятия «Брак» </vt:lpstr>
      <vt:lpstr>Личные (неимущественные)права и обязанности супругов закреплены в ст.31 и 32 Семейного Кодекса РФ</vt:lpstr>
      <vt:lpstr>Имущественные права и обязанности:</vt:lpstr>
      <vt:lpstr>Брачный договор- соглашение лиц, вступающих в брак, или соглашение супругов, определяющее их имущественные права и обязанности в браке и (или) в случае его расторжения.</vt:lpstr>
      <vt:lpstr>Расторжение брака: </vt:lpstr>
      <vt:lpstr>Алиментные отношения супругов и бывших супругов</vt:lpstr>
      <vt:lpstr>Презентация PowerPoint</vt:lpstr>
      <vt:lpstr>Презентация PowerPoint</vt:lpstr>
      <vt:lpstr>Презентация PowerPoint</vt:lpstr>
      <vt:lpstr>Презентация PowerPoint</vt:lpstr>
      <vt:lpstr>Презентация PowerPoint</vt:lpstr>
      <vt:lpstr>Заключение:</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Права и обязанности супругов в браке</dc:title>
  <dc:creator>Сергей Тевлятваль</dc:creator>
  <cp:lastModifiedBy>Сергей Тевлятваль</cp:lastModifiedBy>
  <cp:revision>16</cp:revision>
  <dcterms:created xsi:type="dcterms:W3CDTF">2022-11-14T10:24:24Z</dcterms:created>
  <dcterms:modified xsi:type="dcterms:W3CDTF">2023-03-08T15:22:10Z</dcterms:modified>
</cp:coreProperties>
</file>