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6F6F6"/>
    <a:srgbClr val="F5F5F5"/>
    <a:srgbClr val="F3F3F3"/>
    <a:srgbClr val="F2F2F2"/>
    <a:srgbClr val="F4F4F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4" autoAdjust="0"/>
    <p:restoredTop sz="94660"/>
  </p:normalViewPr>
  <p:slideViewPr>
    <p:cSldViewPr snapToGrid="0">
      <p:cViewPr>
        <p:scale>
          <a:sx n="56" d="100"/>
          <a:sy n="56" d="100"/>
        </p:scale>
        <p:origin x="-145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36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88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9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9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2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3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00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84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38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3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97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5F73-5221-43A7-9DC9-BB48F09082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4E5F-C7D6-4684-9A86-772C4520D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52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987" y="1170536"/>
            <a:ext cx="9744075" cy="233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586163"/>
            <a:ext cx="6715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Липаткин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Никита,  </a:t>
            </a:r>
          </a:p>
          <a:p>
            <a:pPr algn="r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7В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класса «СОШ №19»;</a:t>
            </a:r>
          </a:p>
          <a:p>
            <a:pPr algn="r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Куратор: Мальцева Татьяна Юрьевна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 «СОШ №19».</a:t>
            </a:r>
            <a:endParaRPr lang="ru-RU" sz="2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9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 работы 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изучить историю возникновения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денег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Руси;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-рассмотреть изменения денежной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системы Российского государства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древнейших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времен до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современности;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-раскрыть значение денег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повседневной жизни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наших предков.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6575" y="1766887"/>
            <a:ext cx="6038850" cy="3324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5" y="695325"/>
            <a:ext cx="10363200" cy="5867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8725" y="65246"/>
            <a:ext cx="182880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5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25" y="1443037"/>
            <a:ext cx="7143750" cy="397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87" y="661987"/>
            <a:ext cx="10391775" cy="5895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5159" y="138112"/>
            <a:ext cx="1663304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4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37" y="771525"/>
            <a:ext cx="9991725" cy="531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162" y="490537"/>
            <a:ext cx="10353675" cy="5876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7436" y="166687"/>
            <a:ext cx="1477201" cy="6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887" y="638175"/>
            <a:ext cx="10334625" cy="586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7436" y="166687"/>
            <a:ext cx="1477201" cy="6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690562"/>
            <a:ext cx="10029825" cy="5476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875" y="690562"/>
            <a:ext cx="10363200" cy="586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8878" y="214312"/>
            <a:ext cx="2090559" cy="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1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925" y="728662"/>
            <a:ext cx="10344150" cy="5876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4912" y="157162"/>
            <a:ext cx="15716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787" y="681037"/>
            <a:ext cx="10334625" cy="5857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8274" y="171450"/>
            <a:ext cx="178921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6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62</Words>
  <Application>Microsoft Office PowerPoint</Application>
  <PresentationFormat>Произвольный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Цели работы 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Домашний</cp:lastModifiedBy>
  <cp:revision>8</cp:revision>
  <dcterms:created xsi:type="dcterms:W3CDTF">2023-02-17T17:59:41Z</dcterms:created>
  <dcterms:modified xsi:type="dcterms:W3CDTF">2023-03-09T14:26:45Z</dcterms:modified>
</cp:coreProperties>
</file>