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2"/>
  </p:notes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62" d="100"/>
          <a:sy n="62" d="100"/>
        </p:scale>
        <p:origin x="-157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B9A73-4303-40BF-B952-476F7CAE7245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094B5D-026C-4222-B95A-9B08F43209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94B5D-026C-4222-B95A-9B08F43209B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0163A7D0-8877-4A1A-B0E8-3607105B6EBC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F9990D27-A17F-4C45-9204-9D55621449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3A7D0-8877-4A1A-B0E8-3607105B6EBC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90D27-A17F-4C45-9204-9D55621449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3A7D0-8877-4A1A-B0E8-3607105B6EBC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90D27-A17F-4C45-9204-9D55621449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3A7D0-8877-4A1A-B0E8-3607105B6EBC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90D27-A17F-4C45-9204-9D55621449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3A7D0-8877-4A1A-B0E8-3607105B6EBC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90D27-A17F-4C45-9204-9D55621449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3A7D0-8877-4A1A-B0E8-3607105B6EBC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90D27-A17F-4C45-9204-9D55621449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163A7D0-8877-4A1A-B0E8-3607105B6EBC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9990D27-A17F-4C45-9204-9D55621449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0163A7D0-8877-4A1A-B0E8-3607105B6EBC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F9990D27-A17F-4C45-9204-9D55621449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3A7D0-8877-4A1A-B0E8-3607105B6EBC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90D27-A17F-4C45-9204-9D55621449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3A7D0-8877-4A1A-B0E8-3607105B6EBC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90D27-A17F-4C45-9204-9D55621449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3A7D0-8877-4A1A-B0E8-3607105B6EBC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90D27-A17F-4C45-9204-9D55621449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0163A7D0-8877-4A1A-B0E8-3607105B6EBC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F9990D27-A17F-4C45-9204-9D55621449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285860"/>
            <a:ext cx="8458200" cy="147002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История появления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русской </a:t>
            </a:r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монеты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5816" y="4293096"/>
            <a:ext cx="5688632" cy="2960206"/>
          </a:xfrm>
        </p:spPr>
        <p:txBody>
          <a:bodyPr>
            <a:normAutofit/>
          </a:bodyPr>
          <a:lstStyle/>
          <a:p>
            <a:pPr algn="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 : Панюшина Елена</a:t>
            </a:r>
          </a:p>
          <a:p>
            <a:pPr algn="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Ученица 7б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класса «СОШ №19»;</a:t>
            </a:r>
          </a:p>
          <a:p>
            <a:pPr algn="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Куратор: Мальцева Татьяна Юрьевна  </a:t>
            </a:r>
          </a:p>
          <a:p>
            <a:pPr algn="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истории и обществознания «СОШ №19»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642918"/>
            <a:ext cx="8458200" cy="1470025"/>
          </a:xfrm>
        </p:spPr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974577" y="5606818"/>
            <a:ext cx="45719" cy="10819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996952"/>
            <a:ext cx="4248472" cy="318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96144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Цели работы :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556792"/>
            <a:ext cx="8568952" cy="50177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-изучить историю возникновения денежной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единицы- монеты на Руси;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-рассмотреть изменения денежной системы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Российского государства  с древнейших времен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до современности;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-раскрыть значение денег в повседневной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жизни наших предков.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857364"/>
            <a:ext cx="8458200" cy="2147700"/>
          </a:xfrm>
        </p:spPr>
        <p:txBody>
          <a:bodyPr>
            <a:noAutofit/>
          </a:bodyPr>
          <a:lstStyle/>
          <a:p>
            <a:r>
              <a:rPr lang="ru-RU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Безмонетный</a:t>
            </a:r>
            <a:r>
              <a:rPr lang="ru-RU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период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Раздробленность Руси не только помешала монетам закрепиться в качестве средства расчёта, но и не дала распространения их иностранным аналогам. К этому времени прекратился ввоз монет из Византии, а также иссяк поток динариев. В отсутствие достаточного количества монет роль универсального товара стало выполнять слитковое серебро, именуемое «гривна».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пппп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4077072"/>
            <a:ext cx="6286544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916832"/>
            <a:ext cx="8748464" cy="1553433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Монгольские полчища, захватывая чужие земли, находили применение увиденным там новшествам. Заимствовав идею чеканки у Востока, они начали выпускать собственные серебряные монеты - дирхемы. От захватчиков монеты Золотой Орды распространились и по русским княжествам, попавшим под монголо-татарское иго. Именно тогда на Руси закрепилось понятие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денга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», что по-татарски означало «звенящая».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ьььььььь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3071810"/>
            <a:ext cx="7215238" cy="3643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142852"/>
            <a:ext cx="62646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Монеты русских </a:t>
            </a:r>
            <a:r>
              <a:rPr lang="ru-RU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княжеств</a:t>
            </a:r>
            <a:endParaRPr lang="ru-RU" sz="32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857364"/>
            <a:ext cx="8458200" cy="1470025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Основой денежного обращения становится серебряная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денга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весом менее грамма. Постепенно разнообразие сюжетов её лицевой стороны уступает место изображению вооружённого всадника – символическому образу князя. На обороте более не чеканят иностранные надписи. Теперь там только русские буквы, которые чаще всего составляют княжеское имя и титул, но иногда, к примеру, и место чеканки. Монеты производили из серебряной проволоки. Мастер откусывал от проволоки небольшую частичку, разогревал её, придавая металлу мягкость, а потом ударял молотом по наковальне. На ударной части молота и на поверхности наковальни располагались штемпели с нужными рисунками. Такая технология придавала монетам форму семечек. За их блеск и малую форму коллекционеры прозвали эти монеты «чешуйками» или «чешуёй».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оооооо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57562"/>
            <a:ext cx="6603804" cy="3500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571528"/>
            <a:ext cx="8458200" cy="1470025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Монетная реформа Алексея Михайловича</a:t>
            </a:r>
            <a:b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785794"/>
            <a:ext cx="49530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4" name="Picture 6" descr="Медная монета-чешуй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4149080"/>
            <a:ext cx="6267450" cy="242088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79512" y="476672"/>
            <a:ext cx="87129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66688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Дефицит серебра заставлял использовать в качестве сырья для чеканки западные монеты весом от 28 до 32 грамм. Большинство из них составляли европейские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йоахимсталеры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. Переделав иностранное имя на русский манер, в России их стали называть «ефимок» или 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яфимок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». По их образцу Алексей Михайлович отчеканил первую рублёвую монету, которая могла принести существенную выгоду казне. Дело в том, что рубль имел вес талера, тогда как обиходные копейки чеканили исходя из веса 0,48 грамма. То есть рубль, который составляли сто копеек, по весу очень сильно им проигрывал (цена серебра в рубле равнялась примерно 64 копейкам). Сложность с чеканкой заставила на следующий год просто брать талеры и делать на них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надчеканы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: круг с копейщиком на коне и прямоугольник с датой «1655».</a:t>
            </a:r>
          </a:p>
          <a:p>
            <a:pPr lvl="0" indent="166688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908720"/>
            <a:ext cx="8663880" cy="2963193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стыке веков, к моменту начала денежной реформы, копеечные «чешуйки» превратились в крохотные монетки весом 0,28 грамма. Ввод меди в оборот Пётр начал не с копеек, а с самых мелких номиналов: отчеканили медную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денгу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полушку и полполушки (последний номинал дальнейшего распространения не получил). Медная копейка появилась только в 1704 году. Пётр не был уверен в том, что медь займёт место в обороте, поэтому «чешуя» чеканилась до 1717 года включительно.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95536" y="188640"/>
            <a:ext cx="63910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Монетные реформы Петра </a:t>
            </a:r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</a:t>
            </a:r>
          </a:p>
          <a:p>
            <a:endParaRPr lang="ru-RU" sz="3200" dirty="0"/>
          </a:p>
        </p:txBody>
      </p:sp>
      <p:pic>
        <p:nvPicPr>
          <p:cNvPr id="5" name="Рисунок 4" descr="епеп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71876"/>
            <a:ext cx="7143768" cy="3060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Монеты Российской империи XIX-XX веков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Проведённая в столице модернизация монетного производства, во время которой Монетный двор Санкт-Петербурга закрывался на несколько лет, привела к тому, что Российская империя не только стала чеканить монеты на уровне ведущих держав мира, но какое-то время являлась флагманом этого направления в Европе. Успешно внедряются всевозможные новшества. Например, технология вдавленной надписи на гурте, отвергнутая Англией, опробована и взята на вооружение в Санкт-Петербурге.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вввв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4005064"/>
            <a:ext cx="6768752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124744"/>
            <a:ext cx="8458200" cy="1988331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современном мире деньги играют огромную роль. Без денежных средств невозможно прожить и дня. Все продукты питания, одежду и лекарства люди приобретают за деньги. Электричество, газ и интернет попадает лишь в те дома, хозяева которых платят за данные блага.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57158" y="428604"/>
            <a:ext cx="7072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Деньги в современном мире</a:t>
            </a:r>
            <a:endParaRPr lang="ru-RU" sz="32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пупи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214686"/>
            <a:ext cx="4786314" cy="3219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пупс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3429000"/>
            <a:ext cx="4250529" cy="2833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9F9F9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9F9F9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216</TotalTime>
  <Words>541</Words>
  <Application>Microsoft Office PowerPoint</Application>
  <PresentationFormat>Экран (4:3)</PresentationFormat>
  <Paragraphs>27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Городская</vt:lpstr>
      <vt:lpstr>История появления  русской монеты </vt:lpstr>
      <vt:lpstr>Цели работы :</vt:lpstr>
      <vt:lpstr>Безмонетный период Раздробленность Руси не только помешала монетам закрепиться в качестве средства расчёта, но и не дала распространения их иностранным аналогам. К этому времени прекратился ввоз монет из Византии, а также иссяк поток динариев. В отсутствие достаточного количества монет роль универсального товара стало выполнять слитковое серебро, именуемое «гривна». </vt:lpstr>
      <vt:lpstr>Монгольские полчища, захватывая чужие земли, находили применение увиденным там новшествам. Заимствовав идею чеканки у Востока, они начали выпускать собственные серебряные монеты - дирхемы. От захватчиков монеты Золотой Орды распространились и по русским княжествам, попавшим под монголо-татарское иго. Именно тогда на Руси закрепилось понятие «денга», что по-татарски означало «звенящая».  </vt:lpstr>
      <vt:lpstr>Основой денежного обращения становится серебряная денга весом менее грамма. Постепенно разнообразие сюжетов её лицевой стороны уступает место изображению вооружённого всадника – символическому образу князя. На обороте более не чеканят иностранные надписи. Теперь там только русские буквы, которые чаще всего составляют княжеское имя и титул, но иногда, к примеру, и место чеканки. Монеты производили из серебряной проволоки. Мастер откусывал от проволоки небольшую частичку, разогревал её, придавая металлу мягкость, а потом ударял молотом по наковальне. На ударной части молота и на поверхности наковальни располагались штемпели с нужными рисунками. Такая технология придавала монетам форму семечек. За их блеск и малую форму коллекционеры прозвали эти монеты «чешуйками» или «чешуёй».</vt:lpstr>
      <vt:lpstr>Монетная реформа Алексея Михайловича </vt:lpstr>
      <vt:lpstr>На стыке веков, к моменту начала денежной реформы, копеечные «чешуйки» превратились в крохотные монетки весом 0,28 грамма. Ввод меди в оборот Пётр начал не с копеек, а с самых мелких номиналов: отчеканили медную денгу, полушку и полполушки (последний номинал дальнейшего распространения не получил). Медная копейка появилась только в 1704 году. Пётр не был уверен в том, что медь займёт место в обороте, поэтому «чешуя» чеканилась до 1717 года включительно. </vt:lpstr>
      <vt:lpstr>Монеты Российской империи XIX-XX веков Проведённая в столице модернизация монетного производства, во время которой Монетный двор Санкт-Петербурга закрывался на несколько лет, привела к тому, что Российская империя не только стала чеканить монеты на уровне ведущих держав мира, но какое-то время являлась флагманом этого направления в Европе. Успешно внедряются всевозможные новшества. Например, технология вдавленной надписи на гурте, отвергнутая Англией, опробована и взята на вооружение в Санкт-Петербурге. </vt:lpstr>
      <vt:lpstr>В современном мире деньги играют огромную роль. Без денежных средств невозможно прожить и дня. Все продукты питания, одежду и лекарства люди приобретают за деньги. Электричество, газ и интернет попадает лишь в те дома, хозяева которых платят за данные блага.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появления русской монеты на Руси</dc:title>
  <dc:creator>костя</dc:creator>
  <cp:lastModifiedBy>Домашний</cp:lastModifiedBy>
  <cp:revision>23</cp:revision>
  <dcterms:created xsi:type="dcterms:W3CDTF">2023-02-06T14:05:19Z</dcterms:created>
  <dcterms:modified xsi:type="dcterms:W3CDTF">2023-03-07T14:36:57Z</dcterms:modified>
</cp:coreProperties>
</file>