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>
      <p:cViewPr>
        <p:scale>
          <a:sx n="60" d="100"/>
          <a:sy n="60" d="100"/>
        </p:scale>
        <p:origin x="-183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jpeg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2.xml"/><Relationship Id="rId17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7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https://www.tulapressa.ru/wp-content/images/56b46d5aac0861.788196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xn----7sbfpkcaba0dcvcjgaj5ug.xn--p1ai/images/news/est_takay_profe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210" y="2384054"/>
            <a:ext cx="2081579" cy="2089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3059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</a:t>
            </a:r>
            <a:endParaRPr lang="ru-RU" b="1" dirty="0"/>
          </a:p>
        </p:txBody>
      </p:sp>
      <p:pic>
        <p:nvPicPr>
          <p:cNvPr id="1034" name="Picture 10" descr="https://cf.ppt-online.org/files1/slide/7/7K4bFYXtPsSwqvWM8xhU1GIi0TjBNaOegrDpzL6n9/slide-1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8054" t="14785" r="29864" b="6364"/>
          <a:stretch>
            <a:fillRect/>
          </a:stretch>
        </p:blipFill>
        <p:spPr bwMode="auto">
          <a:xfrm>
            <a:off x="1043608" y="3717032"/>
            <a:ext cx="1451220" cy="2160000"/>
          </a:xfrm>
          <a:prstGeom prst="rect">
            <a:avLst/>
          </a:prstGeom>
          <a:noFill/>
        </p:spPr>
      </p:pic>
      <p:pic>
        <p:nvPicPr>
          <p:cNvPr id="1036" name="Picture 12" descr="https://fs.znanio.ru/d5af0e/54/d6/50be28d850dba91fc6e5031c87adc3af97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8267" t="11375" r="30975" b="2876"/>
          <a:stretch>
            <a:fillRect/>
          </a:stretch>
        </p:blipFill>
        <p:spPr bwMode="auto">
          <a:xfrm>
            <a:off x="2555776" y="548680"/>
            <a:ext cx="1366560" cy="2160000"/>
          </a:xfrm>
          <a:prstGeom prst="rect">
            <a:avLst/>
          </a:prstGeom>
          <a:noFill/>
        </p:spPr>
      </p:pic>
      <p:pic>
        <p:nvPicPr>
          <p:cNvPr id="1038" name="Picture 14" descr="https://fs.znanio.ru/d5af0e/91/ba/27d31a42e18a61983066fc5a4a9910a16c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25344" t="12375" r="29297" b="5376"/>
          <a:stretch>
            <a:fillRect/>
          </a:stretch>
        </p:blipFill>
        <p:spPr bwMode="auto">
          <a:xfrm>
            <a:off x="4788024" y="4437112"/>
            <a:ext cx="1480020" cy="2016224"/>
          </a:xfrm>
          <a:prstGeom prst="rect">
            <a:avLst/>
          </a:prstGeom>
          <a:noFill/>
        </p:spPr>
      </p:pic>
      <p:pic>
        <p:nvPicPr>
          <p:cNvPr id="1040" name="Picture 16" descr="https://fs.znanio.ru/d5af0e/46/4a/087ccef6cb8d20b6e482fb127f6b5f5515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32869" t="17542" r="29003" b="4042"/>
          <a:stretch>
            <a:fillRect/>
          </a:stretch>
        </p:blipFill>
        <p:spPr bwMode="auto">
          <a:xfrm>
            <a:off x="683568" y="1269000"/>
            <a:ext cx="1397880" cy="2160000"/>
          </a:xfrm>
          <a:prstGeom prst="rect">
            <a:avLst/>
          </a:prstGeom>
          <a:noFill/>
        </p:spPr>
      </p:pic>
      <p:pic>
        <p:nvPicPr>
          <p:cNvPr id="1042" name="Picture 18" descr="https://fs.znanio.ru/d5af0e/fa/8f/11f40401d4d9b415ab4bd51f5751cd525c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l="28267" t="18375" r="29660" b="7251"/>
          <a:stretch>
            <a:fillRect/>
          </a:stretch>
        </p:blipFill>
        <p:spPr bwMode="auto">
          <a:xfrm>
            <a:off x="6660232" y="3717032"/>
            <a:ext cx="1626360" cy="2160000"/>
          </a:xfrm>
          <a:prstGeom prst="rect">
            <a:avLst/>
          </a:prstGeom>
          <a:noFill/>
        </p:spPr>
      </p:pic>
      <p:pic>
        <p:nvPicPr>
          <p:cNvPr id="1048" name="Picture 24" descr="https://flomaster.club/uploads/posts/2022-08/1660688639_16-flomaster-club-p-voennie-professii-kartinki-dlya-detei-kras-2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 l="28350" t="13650" r="30701" b="5501"/>
          <a:stretch>
            <a:fillRect/>
          </a:stretch>
        </p:blipFill>
        <p:spPr bwMode="auto">
          <a:xfrm>
            <a:off x="5148064" y="548680"/>
            <a:ext cx="1458720" cy="2160000"/>
          </a:xfrm>
          <a:prstGeom prst="rect">
            <a:avLst/>
          </a:prstGeom>
          <a:noFill/>
        </p:spPr>
      </p:pic>
      <p:pic>
        <p:nvPicPr>
          <p:cNvPr id="1050" name="Picture 26" descr="https://i.pinimg.com/originals/c2/0c/05/c20c051a729d180ee36bef00350ac102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 l="6436" b="4150"/>
          <a:stretch>
            <a:fillRect/>
          </a:stretch>
        </p:blipFill>
        <p:spPr bwMode="auto">
          <a:xfrm>
            <a:off x="2843808" y="4437112"/>
            <a:ext cx="1512168" cy="2016224"/>
          </a:xfrm>
          <a:prstGeom prst="rect">
            <a:avLst/>
          </a:prstGeom>
          <a:noFill/>
        </p:spPr>
      </p:pic>
      <p:pic>
        <p:nvPicPr>
          <p:cNvPr id="7170" name="Picture 2" descr="https://uroki-risovanie.ru/wp-content/uploads/2022/11/spasatel13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264" y="1320194"/>
            <a:ext cx="1512168" cy="210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kartinkin.net/uploads/posts/2021-07/1626797954_33-kartinkin-com-p-pogranichniki-fon-krasivo-36.jpg"/>
          <p:cNvPicPr>
            <a:picLocks noChangeAspect="1" noChangeArrowheads="1"/>
          </p:cNvPicPr>
          <p:nvPr/>
        </p:nvPicPr>
        <p:blipFill>
          <a:blip r:embed="rId3" cstate="print"/>
          <a:srcRect l="15842"/>
          <a:stretch>
            <a:fillRect/>
          </a:stretch>
        </p:blipFill>
        <p:spPr bwMode="auto">
          <a:xfrm>
            <a:off x="467544" y="512676"/>
            <a:ext cx="8208912" cy="5832648"/>
          </a:xfrm>
          <a:prstGeom prst="rect">
            <a:avLst/>
          </a:prstGeom>
          <a:noFill/>
        </p:spPr>
      </p:pic>
      <p:sp>
        <p:nvSpPr>
          <p:cNvPr id="5" name="Крест 4">
            <a:hlinkClick r:id="rId4" action="ppaction://hlinksldjump"/>
          </p:cNvPr>
          <p:cNvSpPr/>
          <p:nvPr/>
        </p:nvSpPr>
        <p:spPr>
          <a:xfrm rot="18822567">
            <a:off x="7937632" y="5644872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0032" y="404664"/>
            <a:ext cx="3828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kartinkin.net/uploads/posts/2022-02/1645988678_26-kartinkin-net-p-tankisti-kartinki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45" y="1340768"/>
            <a:ext cx="8168885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Снова в бой машина мчится,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Режут землю гусеницы,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машина в поле чистом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Управляется танкистом.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48680"/>
            <a:ext cx="2783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Танк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исты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ест 4">
            <a:hlinkClick r:id="rId3" action="ppaction://hlinksldjump"/>
          </p:cNvPr>
          <p:cNvSpPr/>
          <p:nvPr/>
        </p:nvSpPr>
        <p:spPr>
          <a:xfrm rot="18822567">
            <a:off x="7937632" y="388288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65489" y="260648"/>
            <a:ext cx="4013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Экипаж танка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hdpic.club/uploads/posts/2022-01/1641150697_21-hdpic-club-p-ekipazh-tanka-45.jpg"/>
          <p:cNvPicPr>
            <a:picLocks noChangeAspect="1" noChangeArrowheads="1"/>
          </p:cNvPicPr>
          <p:nvPr/>
        </p:nvPicPr>
        <p:blipFill>
          <a:blip r:embed="rId4" cstate="print"/>
          <a:srcRect l="5610" t="7981"/>
          <a:stretch>
            <a:fillRect/>
          </a:stretch>
        </p:blipFill>
        <p:spPr bwMode="auto">
          <a:xfrm>
            <a:off x="503561" y="980728"/>
            <a:ext cx="8136878" cy="4036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508518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Танкист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—любой член экипажа танка Состав экипажа зависит от модели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танка и включает в себя командира танка, наводчика орудия, механика-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водителя, радиста-пулемётчика, пулемётчика, заряжающего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548680"/>
            <a:ext cx="3307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honoteka.org/uploads/posts/2021-07/1625711448_24-phonoteka-org-p-desantnik-art-krasivo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28" y="1700808"/>
            <a:ext cx="7913944" cy="4451594"/>
          </a:xfrm>
          <a:prstGeom prst="rect">
            <a:avLst/>
          </a:prstGeom>
          <a:noFill/>
        </p:spPr>
      </p:pic>
      <p:sp>
        <p:nvSpPr>
          <p:cNvPr id="4" name="Крест 3">
            <a:hlinkClick r:id="rId4" action="ppaction://hlinksldjump"/>
          </p:cNvPr>
          <p:cNvSpPr/>
          <p:nvPr/>
        </p:nvSpPr>
        <p:spPr>
          <a:xfrm rot="18822567">
            <a:off x="8009641" y="5644871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Воздушные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десантники с неба летят,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Потому, что Родину защищать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хотят.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4208" y="620688"/>
            <a:ext cx="2124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Моряки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img.derwesten.de/img/incoming/crop10087382/903260442-w820-cv16_9-q85/e-imago-st-092317400067-62452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24" y="1700808"/>
            <a:ext cx="8194751" cy="4607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моряком — это честь и призвание,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несёт 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почётное звание.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храбрости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легенды слагают,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 грустью родные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путь провожают.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ест 8">
            <a:hlinkClick r:id="rId4" action="ppaction://hlinksldjump"/>
          </p:cNvPr>
          <p:cNvSpPr/>
          <p:nvPr/>
        </p:nvSpPr>
        <p:spPr>
          <a:xfrm rot="18822567">
            <a:off x="8234048" y="5869280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s://avatars.mds.yandex.net/i?id=844a103b66445edd5b73aab8f823c5de_l-5229425-images-thumbs&amp;ref=rim&amp;n=13&amp;w=1280&amp;h=960"/>
          <p:cNvPicPr>
            <a:picLocks noChangeAspect="1" noChangeArrowheads="1"/>
          </p:cNvPicPr>
          <p:nvPr/>
        </p:nvPicPr>
        <p:blipFill>
          <a:blip r:embed="rId3" cstate="print"/>
          <a:srcRect t="7018" b="5965"/>
          <a:stretch>
            <a:fillRect/>
          </a:stretch>
        </p:blipFill>
        <p:spPr bwMode="auto">
          <a:xfrm>
            <a:off x="467544" y="1110343"/>
            <a:ext cx="8136903" cy="52709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0466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Моряки-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подводники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YS Tex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54000" cy="304800"/>
          </a:xfrm>
          <a:prstGeom prst="rect">
            <a:avLst/>
          </a:prstGeom>
          <a:solidFill>
            <a:srgbClr val="2A2A2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2219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https://pbs.twimg.com/media/C7SPoQRXQAAJ9tA?format=jpg&amp;name=larg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159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Похожие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YS Text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Связанные картинки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YS Text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РЕКЛАМА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>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8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8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YS Text"/>
              <a:cs typeface="Arial" pitchFamily="34" charset="0"/>
            </a:endParaRPr>
          </a:p>
        </p:txBody>
      </p:sp>
      <p:sp>
        <p:nvSpPr>
          <p:cNvPr id="3" name="Крест 2">
            <a:hlinkClick r:id="rId4" action="ppaction://hlinksldjump"/>
          </p:cNvPr>
          <p:cNvSpPr/>
          <p:nvPr/>
        </p:nvSpPr>
        <p:spPr>
          <a:xfrm rot="18822567">
            <a:off x="8081649" y="5716879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Моряки-подводники,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Сила, мощь страны!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Моряки-подводники,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Гордость всей страны!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very-holiday.ru/upload/news/files/604af6ac86ca7/604af2084bc7a.jpg"/>
          <p:cNvPicPr>
            <a:picLocks noChangeAspect="1" noChangeArrowheads="1"/>
          </p:cNvPicPr>
          <p:nvPr/>
        </p:nvPicPr>
        <p:blipFill>
          <a:blip r:embed="rId5" cstate="print"/>
          <a:srcRect l="33984" t="67187" r="33203"/>
          <a:stretch>
            <a:fillRect/>
          </a:stretch>
        </p:blipFill>
        <p:spPr bwMode="auto">
          <a:xfrm>
            <a:off x="5364088" y="1628800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404664"/>
            <a:ext cx="4690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 л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ётчики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fsd.videouroki.net/html/2019/01/12/v_5c39fee8828ac/99727229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560840" cy="5149978"/>
          </a:xfrm>
          <a:prstGeom prst="rect">
            <a:avLst/>
          </a:prstGeom>
          <a:noFill/>
        </p:spPr>
      </p:pic>
      <p:sp>
        <p:nvSpPr>
          <p:cNvPr id="3" name="Крест 2">
            <a:hlinkClick r:id="rId4" action="ppaction://hlinksldjump"/>
          </p:cNvPr>
          <p:cNvSpPr/>
          <p:nvPr/>
        </p:nvSpPr>
        <p:spPr>
          <a:xfrm rot="18822567">
            <a:off x="8081648" y="5716880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548680"/>
            <a:ext cx="4096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cdnn1.ukraina.ru/img/103247/71/1032477135_0:0:0:0_1920x0_80_0_0_84aaf7aebeab3276cbcf30256eb2b3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545286" cy="2328440"/>
          </a:xfrm>
          <a:prstGeom prst="rect">
            <a:avLst/>
          </a:prstGeom>
          <a:noFill/>
        </p:spPr>
      </p:pic>
      <p:pic>
        <p:nvPicPr>
          <p:cNvPr id="22532" name="Picture 4" descr="https://avatars.dzeninfra.ru/get-zen_doc/4450356/pub_60c1789cf7426b518368ad66_60c179b27cb731529f06cbd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552395" cy="1998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228945"/>
            <a:ext cx="3870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Самоходный миномет «Тюльпан»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805264"/>
            <a:ext cx="2839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Противотанковая пушка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s://gai-news.ru/imagesgai/aHR0cHM6Ly93d3cuZmVycmEucnUvaW1ncy8yMDIyLzA5LzIwLzIwLzU1OTMyMzUvN2NhZjY3NzNhN2ViYzZlMDhhYzJhNjQ1Zjk0OTNkZTVhOTJhMmRiNS5qcGc="/>
          <p:cNvPicPr>
            <a:picLocks noChangeAspect="1" noChangeArrowheads="1"/>
          </p:cNvPicPr>
          <p:nvPr/>
        </p:nvPicPr>
        <p:blipFill>
          <a:blip r:embed="rId5" cstate="print"/>
          <a:srcRect t="12195" b="9756"/>
          <a:stretch>
            <a:fillRect/>
          </a:stretch>
        </p:blipFill>
        <p:spPr bwMode="auto">
          <a:xfrm>
            <a:off x="4788024" y="3645024"/>
            <a:ext cx="3744416" cy="21628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8024" y="5805264"/>
            <a:ext cx="3322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Противотанковый ракетный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«Корнет»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рест 2">
            <a:hlinkClick r:id="rId6" action="ppaction://hlinksldjump"/>
          </p:cNvPr>
          <p:cNvSpPr/>
          <p:nvPr/>
        </p:nvSpPr>
        <p:spPr>
          <a:xfrm rot="18822567">
            <a:off x="8081648" y="5716880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6" name="Picture 8" descr="https://sun9-52.userapi.com/impg/i8QBXIVPuVTxCJPV7E5Blhu6D5yVMskNhFg2GA/C1VGzUwIGEM.jpg?size=1078x639&amp;quality=96&amp;sign=59becf262d3d07cc2d51df08c746fb21&amp;c_uniq_tag=sxEDmgYC_p9Sk6yNrnqLI3XIiUH8gFfudqJcIZPb1_w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428" y="620688"/>
            <a:ext cx="4017572" cy="23814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27584" y="3028890"/>
            <a:ext cx="367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залпового огня «Град»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09214_12-p-fon-23-fevralya-dlya-fotoshopa-14.png"/>
          <p:cNvPicPr>
            <a:picLocks noChangeAspect="1" noChangeArrowheads="1"/>
          </p:cNvPicPr>
          <p:nvPr/>
        </p:nvPicPr>
        <p:blipFill>
          <a:blip r:embed="rId2" cstate="print"/>
          <a:srcRect l="7235" t="10235" r="7148" b="9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cdnn21.img.ria.ru/images/149246/37/1492463712_67:0:1135:801_1440x0_80_0_0_b59d89cacd3f90ca08ad50184c19e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5" y="692696"/>
            <a:ext cx="7296810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548680"/>
            <a:ext cx="2516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Саперы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рест 2">
            <a:hlinkClick r:id="rId4" action="ppaction://hlinksldjump"/>
          </p:cNvPr>
          <p:cNvSpPr/>
          <p:nvPr/>
        </p:nvSpPr>
        <p:spPr>
          <a:xfrm rot="18822567">
            <a:off x="8081648" y="5716880"/>
            <a:ext cx="613406" cy="608817"/>
          </a:xfrm>
          <a:prstGeom prst="plus">
            <a:avLst>
              <a:gd name="adj" fmla="val 431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107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29</cp:revision>
  <dcterms:created xsi:type="dcterms:W3CDTF">2023-02-12T13:16:22Z</dcterms:created>
  <dcterms:modified xsi:type="dcterms:W3CDTF">2023-02-26T10:03:00Z</dcterms:modified>
</cp:coreProperties>
</file>