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57" r:id="rId5"/>
    <p:sldId id="256" r:id="rId6"/>
    <p:sldId id="259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252028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Современный ребенок </a:t>
            </a:r>
            <a:b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мире гаджетов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157192"/>
            <a:ext cx="3456384" cy="10081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l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Филиппова Нина Александровна, </a:t>
            </a:r>
          </a:p>
          <a:p>
            <a:pPr algn="l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– психолог </a:t>
            </a:r>
          </a:p>
          <a:p>
            <a:pPr algn="l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Детский сад № 62 «Ламбушка»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dmin\Desktop\АРТ занятия\images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7" y="660973"/>
            <a:ext cx="2726839" cy="19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esktop\АРТ занятия\images (3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22" y="1484784"/>
            <a:ext cx="2697982" cy="18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esktop\АРТ занятия\images (3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r="7618"/>
          <a:stretch/>
        </p:blipFill>
        <p:spPr bwMode="auto">
          <a:xfrm>
            <a:off x="3059832" y="142002"/>
            <a:ext cx="3041365" cy="18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АРТ занятия\images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1812316" cy="12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Чем полезен современный гаджет </a:t>
            </a:r>
            <a:r>
              <a:rPr lang="ru-RU" sz="2000" b="1" dirty="0"/>
              <a:t>д</a:t>
            </a:r>
            <a:r>
              <a:rPr lang="ru-RU" sz="2000" b="1" dirty="0" smtClean="0"/>
              <a:t>ля ребенка?</a:t>
            </a:r>
            <a:br>
              <a:rPr lang="ru-RU" sz="2000" b="1" dirty="0" smtClean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5075" y="2780928"/>
            <a:ext cx="4032448" cy="17667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Помогает общаться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родственниками и друзьями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теми,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 живет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далеко или находится в отъезде.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5075" y="4692959"/>
            <a:ext cx="4012909" cy="17880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Хороший помощник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время авиаперелета, в очереди к врачу, в автомобильной пробке. </a:t>
            </a:r>
          </a:p>
        </p:txBody>
      </p:sp>
      <p:sp>
        <p:nvSpPr>
          <p:cNvPr id="7" name="Овал 6"/>
          <p:cNvSpPr/>
          <p:nvPr/>
        </p:nvSpPr>
        <p:spPr>
          <a:xfrm>
            <a:off x="4884711" y="2780928"/>
            <a:ext cx="3960440" cy="17667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Помогает выучить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буквы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цифры, цвета,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фигуры. Узнать больше об окружающем мире.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32241" y="902770"/>
            <a:ext cx="4012909" cy="17880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Положительные эмоции. </a:t>
            </a:r>
          </a:p>
        </p:txBody>
      </p:sp>
      <p:sp>
        <p:nvSpPr>
          <p:cNvPr id="9" name="Овал 8"/>
          <p:cNvSpPr/>
          <p:nvPr/>
        </p:nvSpPr>
        <p:spPr>
          <a:xfrm>
            <a:off x="4832242" y="4692960"/>
            <a:ext cx="4012909" cy="17880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анализировать и сосредотачивать внимание, тренирует зрительное и слуховое восприятие. </a:t>
            </a:r>
          </a:p>
        </p:txBody>
      </p:sp>
      <p:pic>
        <p:nvPicPr>
          <p:cNvPr id="7171" name="Picture 3" descr="C:\Users\admin\Desktop\АРТ занятия\images (2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7039">
            <a:off x="447141" y="1001131"/>
            <a:ext cx="1512167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АРТ занятия\Без названия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89" y="2060848"/>
            <a:ext cx="2117509" cy="152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АРТ занятия\images (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00" y="5209695"/>
            <a:ext cx="2253297" cy="149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Какую опасность несет гаджет нашему ребенку?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836712"/>
            <a:ext cx="4032448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 зрением, развитию «синдрома сухого глаза» и т.п. </a:t>
            </a:r>
          </a:p>
        </p:txBody>
      </p:sp>
      <p:sp>
        <p:nvSpPr>
          <p:cNvPr id="7" name="Овал 6"/>
          <p:cNvSpPr/>
          <p:nvPr/>
        </p:nvSpPr>
        <p:spPr>
          <a:xfrm>
            <a:off x="179512" y="2681300"/>
            <a:ext cx="4032448" cy="16561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компьютерные игры — эмоциональный стресс и т.п. Уменьшение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фантазии.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512" y="4509729"/>
            <a:ext cx="4032448" cy="16561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заменить ребенку общение со сверстниками и семьей. </a:t>
            </a:r>
          </a:p>
        </p:txBody>
      </p:sp>
      <p:sp>
        <p:nvSpPr>
          <p:cNvPr id="9" name="Овал 8"/>
          <p:cNvSpPr/>
          <p:nvPr/>
        </p:nvSpPr>
        <p:spPr>
          <a:xfrm>
            <a:off x="4860032" y="4509729"/>
            <a:ext cx="4032448" cy="16561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Ради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гаджета ребенок может изменить привычный образ жизни. </a:t>
            </a:r>
          </a:p>
        </p:txBody>
      </p:sp>
      <p:sp>
        <p:nvSpPr>
          <p:cNvPr id="10" name="Овал 9"/>
          <p:cNvSpPr/>
          <p:nvPr/>
        </p:nvSpPr>
        <p:spPr>
          <a:xfrm>
            <a:off x="4860032" y="2682111"/>
            <a:ext cx="4032448" cy="16561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Ощущает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себя неуютно без гаджета,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капризничает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ищет пути вернуть его, хитрит и изворачивается.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60032" y="836712"/>
            <a:ext cx="4032448" cy="16561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Неконтролируемое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продолжительное время использования.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6428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КОНСУЛЬТИРОВАНИЕ                                               ПРОФИЛАКТИКА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ПРОСВЕЩЕНИЕ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ИАГНОСТИКА      КОРРЕКЦИЯ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691" y="188640"/>
            <a:ext cx="8341773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Деятельность педагога-психолога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ОУ </a:t>
            </a:r>
          </a:p>
        </p:txBody>
      </p:sp>
      <p:pic>
        <p:nvPicPr>
          <p:cNvPr id="9222" name="Picture 6" descr="C:\Users\admin\Desktop\АРТ занятия\Без названия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1" y="36450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АРТ занятия\Без названия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4116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АРТ занятия\Без названия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116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admin\Desktop\АРТ занятия\Без названия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4502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827584" y="14931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177556" y="3284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292080" y="32849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714060" y="14931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2880320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дошкольном образовании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 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технологии, которые в первую очередь направлены на решение одной из самой главной задачи современного дошкольного образования, а именно задачи сохранения, поддержания,  укрепления и обогащения здоровья всех участников педагогического процесса в детском саду.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admin\Desktop\АРТ занятия\241963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140968"/>
            <a:ext cx="4736947" cy="361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АРТ занятия\Без названия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18" y="1340768"/>
            <a:ext cx="301089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200" dirty="0"/>
              <a:t>Главное, что необходимо сделать –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это </a:t>
            </a:r>
            <a:r>
              <a:rPr lang="ru-RU" sz="2200" b="1" dirty="0"/>
              <a:t>взять ситуацию под контроль</a:t>
            </a:r>
            <a:r>
              <a:rPr lang="ru-RU" sz="2200" dirty="0"/>
              <a:t>, понять, что есть проблема и признать ее. 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343812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этом важно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помнить: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только тогда, когда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1750" y="4568485"/>
            <a:ext cx="8208912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1)Сами </a:t>
            </a:r>
            <a:r>
              <a:rPr lang="ru-RU" dirty="0"/>
              <a:t>взрослые будут детям примером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800" y="5229200"/>
            <a:ext cx="8208912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2)Сохраняется контакт с детьми, доверие, откровенность, принятие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106" y="5866184"/>
            <a:ext cx="8208912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3)Семья и школа будут союзниками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92764" y="2852936"/>
            <a:ext cx="484632" cy="9784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45164" y="3005336"/>
            <a:ext cx="484632" cy="9784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97564" y="3157736"/>
            <a:ext cx="484632" cy="9784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29600" cy="100811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2290" name="Picture 2" descr="C:\Users\admin\Desktop\АРТ занятия\Без названи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40652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АРТ занятия\Без названи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04" y="435115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360040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 реальная жизнь переходит в виртуальный мир</a:t>
            </a:r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367240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Насколько современные дети зависимы от мобильного телефона, компьютера, интернета, социальных сетей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т.п.?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88640"/>
            <a:ext cx="367240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большую часть населения волнует зависимость от табака или алкоголя, но трата всего своего времени на технические мобильные и интернет устройства считается нормой современной жизни?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80928"/>
            <a:ext cx="331236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Социальные сети поглощают и заменяют все личное общение и встречи, смс-сообщения звонки и разговоры, просмотр онлайн лишает походов в театр, кино и концерты.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4865" y="2730072"/>
            <a:ext cx="331236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Очень часто так складывается, что у человека всего лишь один друг – гаджет</a:t>
            </a:r>
            <a:r>
              <a:rPr lang="ru-RU" sz="2000" dirty="0"/>
              <a:t>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338725" y="32129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C:\Users\admin\Desktop\АРТ занятия\im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" y="4883698"/>
            <a:ext cx="1366092" cy="12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792088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Технические мобильные и интернет устройства</a:t>
            </a:r>
            <a:b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1"/>
            <a:ext cx="8229600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sz="2000" b="1" dirty="0" smtClean="0"/>
          </a:p>
          <a:p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755576" y="1016190"/>
            <a:ext cx="7776864" cy="97866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Гаджет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(от англ. приспособление, устройство) — небольшое устройство, предназначенное для облегчения и усовершенствования жизни человека. Это смартфоны, планшеты, музыкальные плееры, игровые приставки, очки для дополненной и виртуальной реальности, а также многое другое. </a:t>
            </a:r>
          </a:p>
        </p:txBody>
      </p:sp>
      <p:sp>
        <p:nvSpPr>
          <p:cNvPr id="7" name="Овал 6"/>
          <p:cNvSpPr/>
          <p:nvPr/>
        </p:nvSpPr>
        <p:spPr>
          <a:xfrm>
            <a:off x="755574" y="5805264"/>
            <a:ext cx="7776867" cy="93610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Адди́кция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пагубная привычка,  ощущаемая человеком навязчивая потребность в определённой деятельности.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47664" y="3284984"/>
            <a:ext cx="6984776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Смартфон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 англ. умный телефон) — вид мобильного телефона, дополненный функциональностью карманного персонального компьютера. 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49539" y="2132857"/>
            <a:ext cx="7416824" cy="100811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Сотовый телефон —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мобильный телефон, предназначенный для работы </a:t>
            </a:r>
          </a:p>
          <a:p>
            <a:pPr algn="ctr"/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сетях сотовой связи. </a:t>
            </a:r>
          </a:p>
        </p:txBody>
      </p:sp>
      <p:sp>
        <p:nvSpPr>
          <p:cNvPr id="10" name="Овал 9"/>
          <p:cNvSpPr/>
          <p:nvPr/>
        </p:nvSpPr>
        <p:spPr>
          <a:xfrm>
            <a:off x="1835696" y="4509120"/>
            <a:ext cx="6696745" cy="11521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электронно-вычислительная машина, способная выполнять заданную последовательность операций, называемую программой.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18741" y="1505523"/>
            <a:ext cx="829279" cy="4436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2"/>
          </p:cNvCxnSpPr>
          <p:nvPr/>
        </p:nvCxnSpPr>
        <p:spPr>
          <a:xfrm>
            <a:off x="1149539" y="2636913"/>
            <a:ext cx="429824" cy="3350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2"/>
          </p:cNvCxnSpPr>
          <p:nvPr/>
        </p:nvCxnSpPr>
        <p:spPr>
          <a:xfrm>
            <a:off x="1547664" y="3825044"/>
            <a:ext cx="356" cy="2117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579363" y="5170714"/>
            <a:ext cx="279290" cy="816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2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2068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часто того не понимая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сами увлекают ребёнка виртуальным миром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, покупая ему разные модные штучки. Они искренне считают, что это необходимо.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6408712" cy="446449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сами гаджеты </a:t>
            </a:r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приносят вред</a:t>
            </a:r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бесконтрольное использование</a:t>
            </a: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знание норм и </a:t>
            </a: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АРТ занятия\Без названия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2211263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1" y="2204864"/>
            <a:ext cx="6408713" cy="1800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Одержимость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техническими новинками (стремление уйти от реальности начинает доминировать в сознании).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/>
          <a:stretch/>
        </p:blipFill>
        <p:spPr bwMode="auto">
          <a:xfrm>
            <a:off x="6683829" y="3068960"/>
            <a:ext cx="2287846" cy="36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836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АРТ занятия\images 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1" y="0"/>
            <a:ext cx="9257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АРТ занятия\images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6" t="12264" r="24138" b="27505"/>
          <a:stretch/>
        </p:blipFill>
        <p:spPr bwMode="auto">
          <a:xfrm>
            <a:off x="2699792" y="548680"/>
            <a:ext cx="754479" cy="860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26" y="1052735"/>
            <a:ext cx="4905050" cy="56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3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электромагнитного излучения </a:t>
            </a:r>
            <a:r>
              <a:rPr lang="ru-RU" sz="3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мозг (относительно возраста)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6" y="4365104"/>
            <a:ext cx="3425852" cy="235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admin\Desktop\АРТ занятия\dd395-cells-s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0" y="1628800"/>
            <a:ext cx="342402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Проблемы, возникающие от использования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технических мобильных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интернет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устройств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способности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самоуглублению, к концентрации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какой-либо деятельности,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заинтересованности делом.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Дефицит концентрации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Симптоматика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ситуативность поведения, повышенная рассеянность, отвлекаемость,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постоянная переключаемость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лихорадочное стремление 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 смене впечатлений (поверхностных и отрывистых). </a:t>
            </a:r>
            <a:endParaRPr lang="ru-RU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Потеря способности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занять себя, содержательно и творчески играть.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игры собственного 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содержания отражается на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отношениях детей. 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Им не интересно общаться друг с другом. Замечено, что общение со сверстниками становится всё более поверхностным и формальным. Собственная самостоятельная, содержательная активность не только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блокируется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но (!) не развивается, и даже не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возникает.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детской жестокости и агрессивности.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Жестокость и насилие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становятся 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чем-то обыденным и привычным, стирается ощущение порога дозволенности. Сопереживание, жалость, помощь слабому встречаются всё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реже и реже.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81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Проблемы, возникающие от использования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технические мобильные и интернет устройства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слуховом восприятии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 могут удерживать предыдущую фразу и связывать отдельные предложения, понимать, схватывать смысл.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Отставание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развитии речи.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Родители и педагоги всё больше жалуются на задержки речевого развития: дети позже начинают говорить, мало и плохо разговаривают, их речь бедна и примитивна. Усталых и молчаливых родителей заменяет экран. Поэтому дети предпочитают молчать, либо изъясняются криками или жестами.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Резкое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фантазии и творческой активности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общение,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секции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кружки,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прогулки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т.п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Только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современные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гаджеты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988907" y="5157192"/>
            <a:ext cx="5112568" cy="64807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2339752" y="4560427"/>
            <a:ext cx="844672" cy="97840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5531089" y="5587858"/>
            <a:ext cx="978408" cy="8803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89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АРТ занятия\images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7539"/>
            <a:ext cx="2088232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Научные исследования </a:t>
            </a:r>
            <a:r>
              <a:rPr lang="ru-RU" sz="2000" b="1" dirty="0" smtClean="0"/>
              <a:t>показывают, </a:t>
            </a:r>
            <a:r>
              <a:rPr lang="ru-RU" sz="2000" b="1" dirty="0"/>
              <a:t>что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у детей и подростков-пользователей мобильной связью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3506688" cy="1274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Увеличивается </a:t>
            </a:r>
            <a:r>
              <a:rPr lang="ru-RU" sz="1600" b="1" dirty="0"/>
              <a:t>время реакции на звуковой сигнал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780928"/>
            <a:ext cx="3456384" cy="1182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Увеличивается риск развития высокочастотной глухоты – неверное восприятие согласных звуков и фонем их содержащих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221088"/>
            <a:ext cx="3506688" cy="1182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Ухудшение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показателей смысловой памяти: снижение показателя точности и увеличение времени выполнения задания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82952" y="2746581"/>
            <a:ext cx="3506688" cy="1182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Увеличивается </a:t>
            </a:r>
            <a:r>
              <a:rPr lang="ru-RU" sz="1600" dirty="0"/>
              <a:t>риск развития высокочастотной глухоты – неверное восприятие согласных звуков и фонем их содержащих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196752"/>
            <a:ext cx="3506688" cy="1225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Практически </a:t>
            </a:r>
            <a:r>
              <a:rPr lang="ru-RU" sz="1600" b="1" dirty="0"/>
              <a:t>у всех </a:t>
            </a:r>
            <a:r>
              <a:rPr lang="ru-RU" sz="1600" b="1" dirty="0" smtClean="0"/>
              <a:t>детей выявлены </a:t>
            </a:r>
            <a:r>
              <a:rPr lang="ru-RU" sz="1600" b="1" dirty="0"/>
              <a:t>те или иные нарушения фонематического восприятия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4221088"/>
            <a:ext cx="3506688" cy="1182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Ухудшение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показателей произвольного внимания: снижение показателя точности и особенно показателя продуктивности </a:t>
            </a:r>
            <a:r>
              <a:rPr lang="ru-RU" sz="1600" dirty="0"/>
              <a:t>выполнения задания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5589240"/>
            <a:ext cx="5400600" cy="1182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неправильного ответа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уменьшение объема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выполненных заданий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ограниченного времени: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самостоятельных работ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792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Исполнительная</vt:lpstr>
      <vt:lpstr>NewsPrint</vt:lpstr>
      <vt:lpstr>Современный ребенок  в мире гаджетов</vt:lpstr>
      <vt:lpstr>Вся реальная жизнь переходит в виртуальный мир</vt:lpstr>
      <vt:lpstr>Технические мобильные и интернет устройства </vt:lpstr>
      <vt:lpstr>Родители, часто того не понимая, сами увлекают ребёнка виртуальным миром, покупая ему разные модные штучки. Они искренне считают, что это необходимо. </vt:lpstr>
      <vt:lpstr>Презентация PowerPoint</vt:lpstr>
      <vt:lpstr> Влияние электромагнитного излучения на мозг (относительно возраста) </vt:lpstr>
      <vt:lpstr>  Проблемы, возникающие от использования технических мобильных и интернет устройств  </vt:lpstr>
      <vt:lpstr>Проблемы, возникающие от использования технические мобильные и интернет устройства</vt:lpstr>
      <vt:lpstr> Научные исследования показывают, что  у детей и подростков-пользователей мобильной связью </vt:lpstr>
      <vt:lpstr> Чем полезен современный гаджет для ребенка? </vt:lpstr>
      <vt:lpstr> Какую опасность несет гаджет нашему ребенку? </vt:lpstr>
      <vt:lpstr>Презентация PowerPoint</vt:lpstr>
      <vt:lpstr>Презентация PowerPoint</vt:lpstr>
      <vt:lpstr>Главное, что необходимо сделать –  это взять ситуацию под контроль, понять, что есть проблема и признать ее.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2018-03-04T15:13:35Z</dcterms:created>
  <dcterms:modified xsi:type="dcterms:W3CDTF">2023-01-22T18:59:41Z</dcterms:modified>
</cp:coreProperties>
</file>