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DD0C6-C91D-4E02-A8C2-DADBC653D80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F073E-7990-45CF-97AA-77BBCEFC404C}">
      <dgm:prSet phldrT="[Текст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800" i="0" u="none" dirty="0"/>
            <a:t>Беседы</a:t>
          </a:r>
          <a:r>
            <a:rPr lang="ru-RU" sz="1800" i="0" dirty="0"/>
            <a:t>: «Моя семья – моё богатство», «Любимый уголок нашего края» и т.д.</a:t>
          </a:r>
        </a:p>
      </dgm:t>
    </dgm:pt>
    <dgm:pt modelId="{69BBF72E-7927-4B0E-98E8-431282F971AA}" type="sibTrans" cxnId="{AC9B4AE9-5E2C-407F-BB07-169082269939}">
      <dgm:prSet/>
      <dgm:spPr/>
      <dgm:t>
        <a:bodyPr/>
        <a:lstStyle/>
        <a:p>
          <a:endParaRPr lang="ru-RU"/>
        </a:p>
      </dgm:t>
    </dgm:pt>
    <dgm:pt modelId="{BC73E94E-DEB4-4E50-8213-8786FF1D2E46}" type="parTrans" cxnId="{AC9B4AE9-5E2C-407F-BB07-169082269939}">
      <dgm:prSet/>
      <dgm:spPr/>
      <dgm:t>
        <a:bodyPr/>
        <a:lstStyle/>
        <a:p>
          <a:endParaRPr lang="ru-RU"/>
        </a:p>
      </dgm:t>
    </dgm:pt>
    <dgm:pt modelId="{064B6B6A-BF02-41E2-9E6E-CCBB119BB59B}">
      <dgm:prSet phldrT="[Текст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800" u="none" dirty="0"/>
            <a:t>Чтение и заучивание стихов, загадок, песен, рассказов о семье, России , родном городе</a:t>
          </a:r>
        </a:p>
      </dgm:t>
    </dgm:pt>
    <dgm:pt modelId="{C0A825AA-1C5C-4FAD-A346-F182EAC25555}" type="sibTrans" cxnId="{995587E1-CDF8-4EBF-AF82-27DAB8C98FEB}">
      <dgm:prSet/>
      <dgm:spPr/>
      <dgm:t>
        <a:bodyPr/>
        <a:lstStyle/>
        <a:p>
          <a:endParaRPr lang="ru-RU"/>
        </a:p>
      </dgm:t>
    </dgm:pt>
    <dgm:pt modelId="{341D60F7-40A4-4F9E-9F38-A2BBDEFCC039}" type="parTrans" cxnId="{995587E1-CDF8-4EBF-AF82-27DAB8C98FEB}">
      <dgm:prSet/>
      <dgm:spPr/>
      <dgm:t>
        <a:bodyPr/>
        <a:lstStyle/>
        <a:p>
          <a:endParaRPr lang="ru-RU"/>
        </a:p>
      </dgm:t>
    </dgm:pt>
    <dgm:pt modelId="{75079E15-87B9-49FD-BD39-BC339528A09A}">
      <dgm:prSet phldrT="[Текст]" custT="1"/>
      <dgm:spPr/>
      <dgm:t>
        <a:bodyPr/>
        <a:lstStyle/>
        <a:p>
          <a:r>
            <a:rPr lang="ru-RU" sz="1800" i="0" dirty="0"/>
            <a:t>Разучивание песен , подготовка  танцевальных номеров</a:t>
          </a:r>
        </a:p>
      </dgm:t>
    </dgm:pt>
    <dgm:pt modelId="{406446D4-7742-4A6F-882A-B18D309BB9FA}" type="sibTrans" cxnId="{0BDD3E16-94B8-4934-8FD3-BE78F18EEF07}">
      <dgm:prSet/>
      <dgm:spPr/>
      <dgm:t>
        <a:bodyPr/>
        <a:lstStyle/>
        <a:p>
          <a:endParaRPr lang="ru-RU"/>
        </a:p>
      </dgm:t>
    </dgm:pt>
    <dgm:pt modelId="{F76FBAB5-79B3-4F09-A0ED-53FC86B7EEF8}" type="parTrans" cxnId="{0BDD3E16-94B8-4934-8FD3-BE78F18EEF07}">
      <dgm:prSet/>
      <dgm:spPr/>
      <dgm:t>
        <a:bodyPr/>
        <a:lstStyle/>
        <a:p>
          <a:endParaRPr lang="ru-RU"/>
        </a:p>
      </dgm:t>
    </dgm:pt>
    <dgm:pt modelId="{628044A5-6870-4180-A997-BC31912DBEE4}">
      <dgm:prSet phldrT="[Текст]" custT="1"/>
      <dgm:spPr/>
      <dgm:t>
        <a:bodyPr/>
        <a:lstStyle/>
        <a:p>
          <a:r>
            <a:rPr lang="ru-RU" sz="1800" i="0" dirty="0"/>
            <a:t>Отработка навыков строевых упражнений</a:t>
          </a:r>
        </a:p>
      </dgm:t>
    </dgm:pt>
    <dgm:pt modelId="{84AAB1BF-B751-4712-A8E5-859A60B9B011}" type="sibTrans" cxnId="{E993A0E9-132A-4510-8C57-ABC0AE67F994}">
      <dgm:prSet/>
      <dgm:spPr/>
      <dgm:t>
        <a:bodyPr/>
        <a:lstStyle/>
        <a:p>
          <a:endParaRPr lang="ru-RU"/>
        </a:p>
      </dgm:t>
    </dgm:pt>
    <dgm:pt modelId="{8CE58292-C47A-4E4F-B552-0435C5A3D49C}" type="parTrans" cxnId="{E993A0E9-132A-4510-8C57-ABC0AE67F994}">
      <dgm:prSet/>
      <dgm:spPr/>
      <dgm:t>
        <a:bodyPr/>
        <a:lstStyle/>
        <a:p>
          <a:endParaRPr lang="ru-RU"/>
        </a:p>
      </dgm:t>
    </dgm:pt>
    <dgm:pt modelId="{CDD101D3-1D7F-45AE-82D7-7F4047D98B39}">
      <dgm:prSet phldrT="[Текст]" custT="1"/>
      <dgm:spPr/>
      <dgm:t>
        <a:bodyPr/>
        <a:lstStyle/>
        <a:p>
          <a:pPr>
            <a:lnSpc>
              <a:spcPts val="1700"/>
            </a:lnSpc>
          </a:pPr>
          <a:r>
            <a:rPr lang="ru-RU" sz="1800" i="0" dirty="0"/>
            <a:t>Подборка видеоматериала (</a:t>
          </a:r>
          <a:r>
            <a:rPr lang="ru-RU" sz="1800" i="0" dirty="0" err="1"/>
            <a:t>позна</a:t>
          </a:r>
          <a:r>
            <a:rPr lang="ru-RU" sz="1800" i="0" dirty="0"/>
            <a:t> </a:t>
          </a:r>
          <a:r>
            <a:rPr lang="ru-RU" sz="1800" i="0" dirty="0" err="1"/>
            <a:t>вательные</a:t>
          </a:r>
          <a:r>
            <a:rPr lang="ru-RU" sz="1800" i="0" dirty="0"/>
            <a:t> ролики, мультфильмы, передачи) по данной теме</a:t>
          </a:r>
        </a:p>
      </dgm:t>
    </dgm:pt>
    <dgm:pt modelId="{E534566F-DA5B-4B98-A99E-9180247ED5F2}" type="sibTrans" cxnId="{717B4194-9463-4A88-93E9-D05E943C8A02}">
      <dgm:prSet/>
      <dgm:spPr/>
      <dgm:t>
        <a:bodyPr/>
        <a:lstStyle/>
        <a:p>
          <a:endParaRPr lang="ru-RU"/>
        </a:p>
      </dgm:t>
    </dgm:pt>
    <dgm:pt modelId="{70E406A4-F83D-49DB-925D-CAFC62475650}" type="parTrans" cxnId="{717B4194-9463-4A88-93E9-D05E943C8A02}">
      <dgm:prSet/>
      <dgm:spPr/>
      <dgm:t>
        <a:bodyPr/>
        <a:lstStyle/>
        <a:p>
          <a:endParaRPr lang="ru-RU"/>
        </a:p>
      </dgm:t>
    </dgm:pt>
    <dgm:pt modelId="{3DB9973A-673C-47F7-81F4-CC09940DE364}">
      <dgm:prSet phldrT="[Текст]" custT="1"/>
      <dgm:spPr/>
      <dgm:t>
        <a:bodyPr/>
        <a:lstStyle/>
        <a:p>
          <a:pPr algn="ctr">
            <a:lnSpc>
              <a:spcPts val="1700"/>
            </a:lnSpc>
            <a:spcAft>
              <a:spcPts val="0"/>
            </a:spcAft>
          </a:pPr>
          <a:r>
            <a:rPr lang="ru-RU" sz="1800" u="none" dirty="0"/>
            <a:t>Формирование представления о родах войск ,о защитниках отечества</a:t>
          </a:r>
        </a:p>
      </dgm:t>
    </dgm:pt>
    <dgm:pt modelId="{0AE1B74E-F038-49A7-9EAB-13F4BCCCE30D}" type="sibTrans" cxnId="{20C7469E-8452-47FC-9842-255596F7806E}">
      <dgm:prSet/>
      <dgm:spPr/>
      <dgm:t>
        <a:bodyPr/>
        <a:lstStyle/>
        <a:p>
          <a:endParaRPr lang="ru-RU"/>
        </a:p>
      </dgm:t>
    </dgm:pt>
    <dgm:pt modelId="{4B84DCE2-6CA7-4A92-87D0-4DE8DC24E54A}" type="parTrans" cxnId="{20C7469E-8452-47FC-9842-255596F7806E}">
      <dgm:prSet/>
      <dgm:spPr/>
      <dgm:t>
        <a:bodyPr/>
        <a:lstStyle/>
        <a:p>
          <a:endParaRPr lang="ru-RU"/>
        </a:p>
      </dgm:t>
    </dgm:pt>
    <dgm:pt modelId="{6E33A99E-62B1-4DAC-B44A-8B448FFB3AA3}">
      <dgm:prSet phldrT="[Текст]" custT="1"/>
      <dgm:spPr/>
      <dgm:t>
        <a:bodyPr/>
        <a:lstStyle/>
        <a:p>
          <a:pPr>
            <a:lnSpc>
              <a:spcPts val="1700"/>
            </a:lnSpc>
            <a:spcAft>
              <a:spcPts val="0"/>
            </a:spcAft>
          </a:pPr>
          <a:r>
            <a:rPr lang="ru-RU" sz="1800" u="none" dirty="0"/>
            <a:t>Знакомство с государственными символами</a:t>
          </a:r>
        </a:p>
      </dgm:t>
    </dgm:pt>
    <dgm:pt modelId="{4CFD4AC0-A462-43F3-90D1-128BB38C86AA}" type="sibTrans" cxnId="{E364950E-8A4F-4FAA-955A-F18AE34B2D63}">
      <dgm:prSet/>
      <dgm:spPr/>
      <dgm:t>
        <a:bodyPr/>
        <a:lstStyle/>
        <a:p>
          <a:endParaRPr lang="ru-RU"/>
        </a:p>
      </dgm:t>
    </dgm:pt>
    <dgm:pt modelId="{BF4DF20C-24C4-46AD-8304-935D2DCEA9CC}" type="parTrans" cxnId="{E364950E-8A4F-4FAA-955A-F18AE34B2D63}">
      <dgm:prSet/>
      <dgm:spPr/>
      <dgm:t>
        <a:bodyPr/>
        <a:lstStyle/>
        <a:p>
          <a:endParaRPr lang="ru-RU"/>
        </a:p>
      </dgm:t>
    </dgm:pt>
    <dgm:pt modelId="{D54D9575-EFE3-4E25-872E-C97557C4FD4B}">
      <dgm:prSet phldrT="[Текст]" custT="1"/>
      <dgm:spPr/>
      <dgm:t>
        <a:bodyPr/>
        <a:lstStyle/>
        <a:p>
          <a:r>
            <a:rPr lang="ru-RU" sz="1800" i="0" dirty="0"/>
            <a:t>Работа с родителями</a:t>
          </a:r>
        </a:p>
      </dgm:t>
    </dgm:pt>
    <dgm:pt modelId="{CDA604BD-0AED-4EDC-BF80-4EC98F881DA6}" type="sibTrans" cxnId="{C4C47CE8-A15A-4C22-A538-209E51461AD8}">
      <dgm:prSet/>
      <dgm:spPr/>
      <dgm:t>
        <a:bodyPr/>
        <a:lstStyle/>
        <a:p>
          <a:endParaRPr lang="ru-RU"/>
        </a:p>
      </dgm:t>
    </dgm:pt>
    <dgm:pt modelId="{F1CD13D3-7416-4AFD-83BE-6D51C47C6790}" type="parTrans" cxnId="{C4C47CE8-A15A-4C22-A538-209E51461AD8}">
      <dgm:prSet/>
      <dgm:spPr/>
      <dgm:t>
        <a:bodyPr/>
        <a:lstStyle/>
        <a:p>
          <a:endParaRPr lang="ru-RU"/>
        </a:p>
      </dgm:t>
    </dgm:pt>
    <dgm:pt modelId="{37536971-A9C1-4161-8083-F53B0EE4B42E}">
      <dgm:prSet phldrT="[Текст]" custT="1"/>
      <dgm:spPr/>
      <dgm:t>
        <a:bodyPr/>
        <a:lstStyle/>
        <a:p>
          <a:r>
            <a:rPr lang="ru-RU" sz="1800" i="0" dirty="0"/>
            <a:t>Разработка</a:t>
          </a:r>
          <a:r>
            <a:rPr lang="ru-RU" sz="1800" i="0" baseline="0" dirty="0"/>
            <a:t> плана подготовки и сценария праздника</a:t>
          </a:r>
          <a:endParaRPr lang="ru-RU" sz="1800" i="0" dirty="0"/>
        </a:p>
      </dgm:t>
    </dgm:pt>
    <dgm:pt modelId="{2A8FA304-E748-48EE-A879-B44F540C2525}" type="sibTrans" cxnId="{874B119F-0A94-49DA-BC6B-A6C73629EE96}">
      <dgm:prSet/>
      <dgm:spPr/>
      <dgm:t>
        <a:bodyPr/>
        <a:lstStyle/>
        <a:p>
          <a:endParaRPr lang="ru-RU"/>
        </a:p>
      </dgm:t>
    </dgm:pt>
    <dgm:pt modelId="{25C82C53-DFA8-4B1B-B82E-A4EE1572D3FA}" type="parTrans" cxnId="{874B119F-0A94-49DA-BC6B-A6C73629EE96}">
      <dgm:prSet/>
      <dgm:spPr/>
      <dgm:t>
        <a:bodyPr/>
        <a:lstStyle/>
        <a:p>
          <a:endParaRPr lang="ru-RU"/>
        </a:p>
      </dgm:t>
    </dgm:pt>
    <dgm:pt modelId="{E0CEED3F-ED31-4178-9F6D-5B0AC014FE38}" type="pres">
      <dgm:prSet presAssocID="{E8ADD0C6-C91D-4E02-A8C2-DADBC653D807}" presName="Name0" presStyleCnt="0">
        <dgm:presLayoutVars>
          <dgm:dir/>
          <dgm:resizeHandles/>
        </dgm:presLayoutVars>
      </dgm:prSet>
      <dgm:spPr/>
    </dgm:pt>
    <dgm:pt modelId="{962CDC1F-F12E-4D54-8663-994FDCB36269}" type="pres">
      <dgm:prSet presAssocID="{44AF073E-7990-45CF-97AA-77BBCEFC404C}" presName="compNode" presStyleCnt="0"/>
      <dgm:spPr/>
    </dgm:pt>
    <dgm:pt modelId="{9EAB3CDB-8E24-4746-9483-F93128FA2EDF}" type="pres">
      <dgm:prSet presAssocID="{44AF073E-7990-45CF-97AA-77BBCEFC404C}" presName="dummyConnPt" presStyleCnt="0"/>
      <dgm:spPr/>
    </dgm:pt>
    <dgm:pt modelId="{C47C8079-2B55-4996-9FCF-75AA1AF72339}" type="pres">
      <dgm:prSet presAssocID="{44AF073E-7990-45CF-97AA-77BBCEFC404C}" presName="node" presStyleLbl="node1" presStyleIdx="0" presStyleCnt="9" custScaleX="121035" custLinFactNeighborX="-3754" custLinFactNeighborY="5200">
        <dgm:presLayoutVars>
          <dgm:bulletEnabled val="1"/>
        </dgm:presLayoutVars>
      </dgm:prSet>
      <dgm:spPr/>
    </dgm:pt>
    <dgm:pt modelId="{15DC900E-0763-4785-92E3-0603EC86B589}" type="pres">
      <dgm:prSet presAssocID="{69BBF72E-7927-4B0E-98E8-431282F971AA}" presName="sibTrans" presStyleLbl="bgSibTrans2D1" presStyleIdx="0" presStyleCnt="8"/>
      <dgm:spPr/>
    </dgm:pt>
    <dgm:pt modelId="{1553EAB1-19A0-4C7F-9B87-C92454819B94}" type="pres">
      <dgm:prSet presAssocID="{064B6B6A-BF02-41E2-9E6E-CCBB119BB59B}" presName="compNode" presStyleCnt="0"/>
      <dgm:spPr/>
    </dgm:pt>
    <dgm:pt modelId="{10AA2A84-739B-42CE-882A-0659A314FB60}" type="pres">
      <dgm:prSet presAssocID="{064B6B6A-BF02-41E2-9E6E-CCBB119BB59B}" presName="dummyConnPt" presStyleCnt="0"/>
      <dgm:spPr/>
    </dgm:pt>
    <dgm:pt modelId="{951F68A9-79F6-473C-9020-C182C12B3C83}" type="pres">
      <dgm:prSet presAssocID="{064B6B6A-BF02-41E2-9E6E-CCBB119BB59B}" presName="node" presStyleLbl="node1" presStyleIdx="1" presStyleCnt="9" custScaleX="119408">
        <dgm:presLayoutVars>
          <dgm:bulletEnabled val="1"/>
        </dgm:presLayoutVars>
      </dgm:prSet>
      <dgm:spPr/>
    </dgm:pt>
    <dgm:pt modelId="{800D1FA7-6FEF-4303-B811-8B1F613AFF42}" type="pres">
      <dgm:prSet presAssocID="{C0A825AA-1C5C-4FAD-A346-F182EAC25555}" presName="sibTrans" presStyleLbl="bgSibTrans2D1" presStyleIdx="1" presStyleCnt="8"/>
      <dgm:spPr/>
    </dgm:pt>
    <dgm:pt modelId="{4B51EBBA-8797-4E42-AE20-9ABC6D044DC2}" type="pres">
      <dgm:prSet presAssocID="{75079E15-87B9-49FD-BD39-BC339528A09A}" presName="compNode" presStyleCnt="0"/>
      <dgm:spPr/>
    </dgm:pt>
    <dgm:pt modelId="{5240C40A-9043-4B69-8363-425007E5B0F8}" type="pres">
      <dgm:prSet presAssocID="{75079E15-87B9-49FD-BD39-BC339528A09A}" presName="dummyConnPt" presStyleCnt="0"/>
      <dgm:spPr/>
    </dgm:pt>
    <dgm:pt modelId="{0E609963-0254-46E2-8608-17076AE154B9}" type="pres">
      <dgm:prSet presAssocID="{75079E15-87B9-49FD-BD39-BC339528A09A}" presName="node" presStyleLbl="node1" presStyleIdx="2" presStyleCnt="9" custScaleX="128359">
        <dgm:presLayoutVars>
          <dgm:bulletEnabled val="1"/>
        </dgm:presLayoutVars>
      </dgm:prSet>
      <dgm:spPr/>
    </dgm:pt>
    <dgm:pt modelId="{F59B9DAB-64E4-4CDD-ADA5-A2320F571053}" type="pres">
      <dgm:prSet presAssocID="{406446D4-7742-4A6F-882A-B18D309BB9FA}" presName="sibTrans" presStyleLbl="bgSibTrans2D1" presStyleIdx="2" presStyleCnt="8"/>
      <dgm:spPr/>
    </dgm:pt>
    <dgm:pt modelId="{B85BDF8F-F91E-40AF-AD75-BACCEA537954}" type="pres">
      <dgm:prSet presAssocID="{628044A5-6870-4180-A997-BC31912DBEE4}" presName="compNode" presStyleCnt="0"/>
      <dgm:spPr/>
    </dgm:pt>
    <dgm:pt modelId="{944D0A1A-9F84-415F-94EC-EC6D497D7D50}" type="pres">
      <dgm:prSet presAssocID="{628044A5-6870-4180-A997-BC31912DBEE4}" presName="dummyConnPt" presStyleCnt="0"/>
      <dgm:spPr/>
    </dgm:pt>
    <dgm:pt modelId="{C6F02E81-AE19-4BA7-B48D-D998D2882550}" type="pres">
      <dgm:prSet presAssocID="{628044A5-6870-4180-A997-BC31912DBEE4}" presName="node" presStyleLbl="node1" presStyleIdx="3" presStyleCnt="9" custScaleX="122520">
        <dgm:presLayoutVars>
          <dgm:bulletEnabled val="1"/>
        </dgm:presLayoutVars>
      </dgm:prSet>
      <dgm:spPr/>
    </dgm:pt>
    <dgm:pt modelId="{C7423ED0-BA17-4F68-8FAE-107E41B8BE34}" type="pres">
      <dgm:prSet presAssocID="{84AAB1BF-B751-4712-A8E5-859A60B9B011}" presName="sibTrans" presStyleLbl="bgSibTrans2D1" presStyleIdx="3" presStyleCnt="8"/>
      <dgm:spPr/>
    </dgm:pt>
    <dgm:pt modelId="{144B52BF-92FE-409E-85C1-EC9F01926DAF}" type="pres">
      <dgm:prSet presAssocID="{CDD101D3-1D7F-45AE-82D7-7F4047D98B39}" presName="compNode" presStyleCnt="0"/>
      <dgm:spPr/>
    </dgm:pt>
    <dgm:pt modelId="{48502C34-549D-497A-B022-40D49E8B3149}" type="pres">
      <dgm:prSet presAssocID="{CDD101D3-1D7F-45AE-82D7-7F4047D98B39}" presName="dummyConnPt" presStyleCnt="0"/>
      <dgm:spPr/>
    </dgm:pt>
    <dgm:pt modelId="{54455124-1F67-447E-991C-AFA07A11A806}" type="pres">
      <dgm:prSet presAssocID="{CDD101D3-1D7F-45AE-82D7-7F4047D98B39}" presName="node" presStyleLbl="node1" presStyleIdx="4" presStyleCnt="9" custScaleX="114293">
        <dgm:presLayoutVars>
          <dgm:bulletEnabled val="1"/>
        </dgm:presLayoutVars>
      </dgm:prSet>
      <dgm:spPr/>
    </dgm:pt>
    <dgm:pt modelId="{67AC8716-A412-4CF0-8403-D56664CEC365}" type="pres">
      <dgm:prSet presAssocID="{E534566F-DA5B-4B98-A99E-9180247ED5F2}" presName="sibTrans" presStyleLbl="bgSibTrans2D1" presStyleIdx="4" presStyleCnt="8"/>
      <dgm:spPr/>
    </dgm:pt>
    <dgm:pt modelId="{51F1E390-9E5C-4970-ACA8-23CFD570E835}" type="pres">
      <dgm:prSet presAssocID="{3DB9973A-673C-47F7-81F4-CC09940DE364}" presName="compNode" presStyleCnt="0"/>
      <dgm:spPr/>
    </dgm:pt>
    <dgm:pt modelId="{BB2CB727-1921-4EAF-AF61-9028C9E3BF98}" type="pres">
      <dgm:prSet presAssocID="{3DB9973A-673C-47F7-81F4-CC09940DE364}" presName="dummyConnPt" presStyleCnt="0"/>
      <dgm:spPr/>
    </dgm:pt>
    <dgm:pt modelId="{06E5C821-8FCC-4522-8ED9-14E8ECB56D14}" type="pres">
      <dgm:prSet presAssocID="{3DB9973A-673C-47F7-81F4-CC09940DE364}" presName="node" presStyleLbl="node1" presStyleIdx="5" presStyleCnt="9" custScaleX="115106">
        <dgm:presLayoutVars>
          <dgm:bulletEnabled val="1"/>
        </dgm:presLayoutVars>
      </dgm:prSet>
      <dgm:spPr/>
    </dgm:pt>
    <dgm:pt modelId="{C541ED2D-ACC4-444B-9BFE-221ED6FEF7C8}" type="pres">
      <dgm:prSet presAssocID="{0AE1B74E-F038-49A7-9EAB-13F4BCCCE30D}" presName="sibTrans" presStyleLbl="bgSibTrans2D1" presStyleIdx="5" presStyleCnt="8"/>
      <dgm:spPr/>
    </dgm:pt>
    <dgm:pt modelId="{5A711F63-B2AD-4922-B4E9-B1D70F739FF3}" type="pres">
      <dgm:prSet presAssocID="{6E33A99E-62B1-4DAC-B44A-8B448FFB3AA3}" presName="compNode" presStyleCnt="0"/>
      <dgm:spPr/>
    </dgm:pt>
    <dgm:pt modelId="{43DB965A-4472-4BF1-8ABC-E7AB917E6A82}" type="pres">
      <dgm:prSet presAssocID="{6E33A99E-62B1-4DAC-B44A-8B448FFB3AA3}" presName="dummyConnPt" presStyleCnt="0"/>
      <dgm:spPr/>
    </dgm:pt>
    <dgm:pt modelId="{514FD776-5CC8-4572-8AF2-67D6ABA12724}" type="pres">
      <dgm:prSet presAssocID="{6E33A99E-62B1-4DAC-B44A-8B448FFB3AA3}" presName="node" presStyleLbl="node1" presStyleIdx="6" presStyleCnt="9" custScaleX="118219">
        <dgm:presLayoutVars>
          <dgm:bulletEnabled val="1"/>
        </dgm:presLayoutVars>
      </dgm:prSet>
      <dgm:spPr/>
    </dgm:pt>
    <dgm:pt modelId="{E4F41688-7C93-4D27-9594-50E28BE9DDCB}" type="pres">
      <dgm:prSet presAssocID="{4CFD4AC0-A462-43F3-90D1-128BB38C86AA}" presName="sibTrans" presStyleLbl="bgSibTrans2D1" presStyleIdx="6" presStyleCnt="8"/>
      <dgm:spPr/>
    </dgm:pt>
    <dgm:pt modelId="{68384212-0760-4873-82E7-00028C9F59D6}" type="pres">
      <dgm:prSet presAssocID="{D54D9575-EFE3-4E25-872E-C97557C4FD4B}" presName="compNode" presStyleCnt="0"/>
      <dgm:spPr/>
    </dgm:pt>
    <dgm:pt modelId="{65181284-FD4E-48F4-BEC8-9D7D1F9908BD}" type="pres">
      <dgm:prSet presAssocID="{D54D9575-EFE3-4E25-872E-C97557C4FD4B}" presName="dummyConnPt" presStyleCnt="0"/>
      <dgm:spPr/>
    </dgm:pt>
    <dgm:pt modelId="{638FC6AC-241E-4EE5-A2AF-21E1A0E49C8C}" type="pres">
      <dgm:prSet presAssocID="{D54D9575-EFE3-4E25-872E-C97557C4FD4B}" presName="node" presStyleLbl="node1" presStyleIdx="7" presStyleCnt="9" custScaleX="117987">
        <dgm:presLayoutVars>
          <dgm:bulletEnabled val="1"/>
        </dgm:presLayoutVars>
      </dgm:prSet>
      <dgm:spPr/>
    </dgm:pt>
    <dgm:pt modelId="{7A5EE7B5-A767-468F-AA37-27B992EA3384}" type="pres">
      <dgm:prSet presAssocID="{CDA604BD-0AED-4EDC-BF80-4EC98F881DA6}" presName="sibTrans" presStyleLbl="bgSibTrans2D1" presStyleIdx="7" presStyleCnt="8"/>
      <dgm:spPr/>
    </dgm:pt>
    <dgm:pt modelId="{69ED2788-B647-4861-9FF9-2D372F39467E}" type="pres">
      <dgm:prSet presAssocID="{37536971-A9C1-4161-8083-F53B0EE4B42E}" presName="compNode" presStyleCnt="0"/>
      <dgm:spPr/>
    </dgm:pt>
    <dgm:pt modelId="{9E2AC780-9DFC-4D9B-A06A-0D1D5027171A}" type="pres">
      <dgm:prSet presAssocID="{37536971-A9C1-4161-8083-F53B0EE4B42E}" presName="dummyConnPt" presStyleCnt="0"/>
      <dgm:spPr/>
    </dgm:pt>
    <dgm:pt modelId="{46AB8B33-5B10-4A89-B7A0-D7CFFE1646CD}" type="pres">
      <dgm:prSet presAssocID="{37536971-A9C1-4161-8083-F53B0EE4B42E}" presName="node" presStyleLbl="node1" presStyleIdx="8" presStyleCnt="9" custScaleX="117987">
        <dgm:presLayoutVars>
          <dgm:bulletEnabled val="1"/>
        </dgm:presLayoutVars>
      </dgm:prSet>
      <dgm:spPr/>
    </dgm:pt>
  </dgm:ptLst>
  <dgm:cxnLst>
    <dgm:cxn modelId="{09F5A20C-0A0B-44E0-A1CE-958F86C0C176}" type="presOf" srcId="{44AF073E-7990-45CF-97AA-77BBCEFC404C}" destId="{C47C8079-2B55-4996-9FCF-75AA1AF72339}" srcOrd="0" destOrd="0" presId="urn:microsoft.com/office/officeart/2005/8/layout/bProcess4"/>
    <dgm:cxn modelId="{E364950E-8A4F-4FAA-955A-F18AE34B2D63}" srcId="{E8ADD0C6-C91D-4E02-A8C2-DADBC653D807}" destId="{6E33A99E-62B1-4DAC-B44A-8B448FFB3AA3}" srcOrd="6" destOrd="0" parTransId="{BF4DF20C-24C4-46AD-8304-935D2DCEA9CC}" sibTransId="{4CFD4AC0-A462-43F3-90D1-128BB38C86AA}"/>
    <dgm:cxn modelId="{0BDD3E16-94B8-4934-8FD3-BE78F18EEF07}" srcId="{E8ADD0C6-C91D-4E02-A8C2-DADBC653D807}" destId="{75079E15-87B9-49FD-BD39-BC339528A09A}" srcOrd="2" destOrd="0" parTransId="{F76FBAB5-79B3-4F09-A0ED-53FC86B7EEF8}" sibTransId="{406446D4-7742-4A6F-882A-B18D309BB9FA}"/>
    <dgm:cxn modelId="{11B0FD2B-78B8-4298-BCCB-E5EE66E935F3}" type="presOf" srcId="{406446D4-7742-4A6F-882A-B18D309BB9FA}" destId="{F59B9DAB-64E4-4CDD-ADA5-A2320F571053}" srcOrd="0" destOrd="0" presId="urn:microsoft.com/office/officeart/2005/8/layout/bProcess4"/>
    <dgm:cxn modelId="{F5B8C55C-3EA1-4E89-B5E2-E9A1BD99E742}" type="presOf" srcId="{064B6B6A-BF02-41E2-9E6E-CCBB119BB59B}" destId="{951F68A9-79F6-473C-9020-C182C12B3C83}" srcOrd="0" destOrd="0" presId="urn:microsoft.com/office/officeart/2005/8/layout/bProcess4"/>
    <dgm:cxn modelId="{7F800F44-A383-4C1B-AFC1-4043A1F08784}" type="presOf" srcId="{C0A825AA-1C5C-4FAD-A346-F182EAC25555}" destId="{800D1FA7-6FEF-4303-B811-8B1F613AFF42}" srcOrd="0" destOrd="0" presId="urn:microsoft.com/office/officeart/2005/8/layout/bProcess4"/>
    <dgm:cxn modelId="{87D6A765-371F-4CC6-A7FB-6C461A583F07}" type="presOf" srcId="{84AAB1BF-B751-4712-A8E5-859A60B9B011}" destId="{C7423ED0-BA17-4F68-8FAE-107E41B8BE34}" srcOrd="0" destOrd="0" presId="urn:microsoft.com/office/officeart/2005/8/layout/bProcess4"/>
    <dgm:cxn modelId="{C2D5F66C-D137-4A04-8406-A52D6BC87E4F}" type="presOf" srcId="{E534566F-DA5B-4B98-A99E-9180247ED5F2}" destId="{67AC8716-A412-4CF0-8403-D56664CEC365}" srcOrd="0" destOrd="0" presId="urn:microsoft.com/office/officeart/2005/8/layout/bProcess4"/>
    <dgm:cxn modelId="{BBE6C854-7D2D-4AF4-AFE2-FE6E8E221FDD}" type="presOf" srcId="{3DB9973A-673C-47F7-81F4-CC09940DE364}" destId="{06E5C821-8FCC-4522-8ED9-14E8ECB56D14}" srcOrd="0" destOrd="0" presId="urn:microsoft.com/office/officeart/2005/8/layout/bProcess4"/>
    <dgm:cxn modelId="{81B9F274-A953-4979-B9C3-1BEE2424F963}" type="presOf" srcId="{37536971-A9C1-4161-8083-F53B0EE4B42E}" destId="{46AB8B33-5B10-4A89-B7A0-D7CFFE1646CD}" srcOrd="0" destOrd="0" presId="urn:microsoft.com/office/officeart/2005/8/layout/bProcess4"/>
    <dgm:cxn modelId="{434AD378-4649-49C6-B461-DB69CED6A4D9}" type="presOf" srcId="{75079E15-87B9-49FD-BD39-BC339528A09A}" destId="{0E609963-0254-46E2-8608-17076AE154B9}" srcOrd="0" destOrd="0" presId="urn:microsoft.com/office/officeart/2005/8/layout/bProcess4"/>
    <dgm:cxn modelId="{717B4194-9463-4A88-93E9-D05E943C8A02}" srcId="{E8ADD0C6-C91D-4E02-A8C2-DADBC653D807}" destId="{CDD101D3-1D7F-45AE-82D7-7F4047D98B39}" srcOrd="4" destOrd="0" parTransId="{70E406A4-F83D-49DB-925D-CAFC62475650}" sibTransId="{E534566F-DA5B-4B98-A99E-9180247ED5F2}"/>
    <dgm:cxn modelId="{39C8B29D-821D-4C09-9541-82BA6A0D4639}" type="presOf" srcId="{CDA604BD-0AED-4EDC-BF80-4EC98F881DA6}" destId="{7A5EE7B5-A767-468F-AA37-27B992EA3384}" srcOrd="0" destOrd="0" presId="urn:microsoft.com/office/officeart/2005/8/layout/bProcess4"/>
    <dgm:cxn modelId="{20C7469E-8452-47FC-9842-255596F7806E}" srcId="{E8ADD0C6-C91D-4E02-A8C2-DADBC653D807}" destId="{3DB9973A-673C-47F7-81F4-CC09940DE364}" srcOrd="5" destOrd="0" parTransId="{4B84DCE2-6CA7-4A92-87D0-4DE8DC24E54A}" sibTransId="{0AE1B74E-F038-49A7-9EAB-13F4BCCCE30D}"/>
    <dgm:cxn modelId="{874B119F-0A94-49DA-BC6B-A6C73629EE96}" srcId="{E8ADD0C6-C91D-4E02-A8C2-DADBC653D807}" destId="{37536971-A9C1-4161-8083-F53B0EE4B42E}" srcOrd="8" destOrd="0" parTransId="{25C82C53-DFA8-4B1B-B82E-A4EE1572D3FA}" sibTransId="{2A8FA304-E748-48EE-A879-B44F540C2525}"/>
    <dgm:cxn modelId="{BAB8989F-C293-4BDC-A9F5-87A051C3889C}" type="presOf" srcId="{0AE1B74E-F038-49A7-9EAB-13F4BCCCE30D}" destId="{C541ED2D-ACC4-444B-9BFE-221ED6FEF7C8}" srcOrd="0" destOrd="0" presId="urn:microsoft.com/office/officeart/2005/8/layout/bProcess4"/>
    <dgm:cxn modelId="{6BBC74C2-7E1F-4389-AC98-D0A60355CE64}" type="presOf" srcId="{69BBF72E-7927-4B0E-98E8-431282F971AA}" destId="{15DC900E-0763-4785-92E3-0603EC86B589}" srcOrd="0" destOrd="0" presId="urn:microsoft.com/office/officeart/2005/8/layout/bProcess4"/>
    <dgm:cxn modelId="{65E9E3CB-B475-490B-913C-2F43E8056D3A}" type="presOf" srcId="{4CFD4AC0-A462-43F3-90D1-128BB38C86AA}" destId="{E4F41688-7C93-4D27-9594-50E28BE9DDCB}" srcOrd="0" destOrd="0" presId="urn:microsoft.com/office/officeart/2005/8/layout/bProcess4"/>
    <dgm:cxn modelId="{E11D8DD1-7ABF-4BFD-BC2B-42E117593D6D}" type="presOf" srcId="{CDD101D3-1D7F-45AE-82D7-7F4047D98B39}" destId="{54455124-1F67-447E-991C-AFA07A11A806}" srcOrd="0" destOrd="0" presId="urn:microsoft.com/office/officeart/2005/8/layout/bProcess4"/>
    <dgm:cxn modelId="{995587E1-CDF8-4EBF-AF82-27DAB8C98FEB}" srcId="{E8ADD0C6-C91D-4E02-A8C2-DADBC653D807}" destId="{064B6B6A-BF02-41E2-9E6E-CCBB119BB59B}" srcOrd="1" destOrd="0" parTransId="{341D60F7-40A4-4F9E-9F38-A2BBDEFCC039}" sibTransId="{C0A825AA-1C5C-4FAD-A346-F182EAC25555}"/>
    <dgm:cxn modelId="{C4C47CE8-A15A-4C22-A538-209E51461AD8}" srcId="{E8ADD0C6-C91D-4E02-A8C2-DADBC653D807}" destId="{D54D9575-EFE3-4E25-872E-C97557C4FD4B}" srcOrd="7" destOrd="0" parTransId="{F1CD13D3-7416-4AFD-83BE-6D51C47C6790}" sibTransId="{CDA604BD-0AED-4EDC-BF80-4EC98F881DA6}"/>
    <dgm:cxn modelId="{AC9B4AE9-5E2C-407F-BB07-169082269939}" srcId="{E8ADD0C6-C91D-4E02-A8C2-DADBC653D807}" destId="{44AF073E-7990-45CF-97AA-77BBCEFC404C}" srcOrd="0" destOrd="0" parTransId="{BC73E94E-DEB4-4E50-8213-8786FF1D2E46}" sibTransId="{69BBF72E-7927-4B0E-98E8-431282F971AA}"/>
    <dgm:cxn modelId="{E993A0E9-132A-4510-8C57-ABC0AE67F994}" srcId="{E8ADD0C6-C91D-4E02-A8C2-DADBC653D807}" destId="{628044A5-6870-4180-A997-BC31912DBEE4}" srcOrd="3" destOrd="0" parTransId="{8CE58292-C47A-4E4F-B552-0435C5A3D49C}" sibTransId="{84AAB1BF-B751-4712-A8E5-859A60B9B011}"/>
    <dgm:cxn modelId="{9EDB6DF0-D1BC-458F-A327-B86D371A077A}" type="presOf" srcId="{628044A5-6870-4180-A997-BC31912DBEE4}" destId="{C6F02E81-AE19-4BA7-B48D-D998D2882550}" srcOrd="0" destOrd="0" presId="urn:microsoft.com/office/officeart/2005/8/layout/bProcess4"/>
    <dgm:cxn modelId="{B81685F0-3A92-4572-BB62-E180C4E0FB7D}" type="presOf" srcId="{D54D9575-EFE3-4E25-872E-C97557C4FD4B}" destId="{638FC6AC-241E-4EE5-A2AF-21E1A0E49C8C}" srcOrd="0" destOrd="0" presId="urn:microsoft.com/office/officeart/2005/8/layout/bProcess4"/>
    <dgm:cxn modelId="{5FCAA3F9-348B-485E-B8E1-A3812BE79041}" type="presOf" srcId="{6E33A99E-62B1-4DAC-B44A-8B448FFB3AA3}" destId="{514FD776-5CC8-4572-8AF2-67D6ABA12724}" srcOrd="0" destOrd="0" presId="urn:microsoft.com/office/officeart/2005/8/layout/bProcess4"/>
    <dgm:cxn modelId="{D89CFEFB-985C-46DC-9569-B08974576F96}" type="presOf" srcId="{E8ADD0C6-C91D-4E02-A8C2-DADBC653D807}" destId="{E0CEED3F-ED31-4178-9F6D-5B0AC014FE38}" srcOrd="0" destOrd="0" presId="urn:microsoft.com/office/officeart/2005/8/layout/bProcess4"/>
    <dgm:cxn modelId="{101F25E4-331F-450B-8DCE-28D29B44F29D}" type="presParOf" srcId="{E0CEED3F-ED31-4178-9F6D-5B0AC014FE38}" destId="{962CDC1F-F12E-4D54-8663-994FDCB36269}" srcOrd="0" destOrd="0" presId="urn:microsoft.com/office/officeart/2005/8/layout/bProcess4"/>
    <dgm:cxn modelId="{CCED3C09-D510-4D37-B9F7-CA4ED3657D6B}" type="presParOf" srcId="{962CDC1F-F12E-4D54-8663-994FDCB36269}" destId="{9EAB3CDB-8E24-4746-9483-F93128FA2EDF}" srcOrd="0" destOrd="0" presId="urn:microsoft.com/office/officeart/2005/8/layout/bProcess4"/>
    <dgm:cxn modelId="{F24E2903-5CFC-40CB-A9C9-742C65F1688B}" type="presParOf" srcId="{962CDC1F-F12E-4D54-8663-994FDCB36269}" destId="{C47C8079-2B55-4996-9FCF-75AA1AF72339}" srcOrd="1" destOrd="0" presId="urn:microsoft.com/office/officeart/2005/8/layout/bProcess4"/>
    <dgm:cxn modelId="{F563B1AD-BB0C-43F8-AA1B-2690542370B0}" type="presParOf" srcId="{E0CEED3F-ED31-4178-9F6D-5B0AC014FE38}" destId="{15DC900E-0763-4785-92E3-0603EC86B589}" srcOrd="1" destOrd="0" presId="urn:microsoft.com/office/officeart/2005/8/layout/bProcess4"/>
    <dgm:cxn modelId="{E915C9FD-88BE-402E-BE3B-13857A430F43}" type="presParOf" srcId="{E0CEED3F-ED31-4178-9F6D-5B0AC014FE38}" destId="{1553EAB1-19A0-4C7F-9B87-C92454819B94}" srcOrd="2" destOrd="0" presId="urn:microsoft.com/office/officeart/2005/8/layout/bProcess4"/>
    <dgm:cxn modelId="{0BC794E4-26D2-4318-95B5-5DFEDCDE438B}" type="presParOf" srcId="{1553EAB1-19A0-4C7F-9B87-C92454819B94}" destId="{10AA2A84-739B-42CE-882A-0659A314FB60}" srcOrd="0" destOrd="0" presId="urn:microsoft.com/office/officeart/2005/8/layout/bProcess4"/>
    <dgm:cxn modelId="{503F60F4-6AD8-4D74-9D46-DB2C14C20F78}" type="presParOf" srcId="{1553EAB1-19A0-4C7F-9B87-C92454819B94}" destId="{951F68A9-79F6-473C-9020-C182C12B3C83}" srcOrd="1" destOrd="0" presId="urn:microsoft.com/office/officeart/2005/8/layout/bProcess4"/>
    <dgm:cxn modelId="{627E4464-2AA6-4C76-A1BC-1F453F1F9AE5}" type="presParOf" srcId="{E0CEED3F-ED31-4178-9F6D-5B0AC014FE38}" destId="{800D1FA7-6FEF-4303-B811-8B1F613AFF42}" srcOrd="3" destOrd="0" presId="urn:microsoft.com/office/officeart/2005/8/layout/bProcess4"/>
    <dgm:cxn modelId="{157EEDD6-DE95-410B-949F-B1B8ECFA9B75}" type="presParOf" srcId="{E0CEED3F-ED31-4178-9F6D-5B0AC014FE38}" destId="{4B51EBBA-8797-4E42-AE20-9ABC6D044DC2}" srcOrd="4" destOrd="0" presId="urn:microsoft.com/office/officeart/2005/8/layout/bProcess4"/>
    <dgm:cxn modelId="{4617DD78-175C-4EE5-B8F7-8E92BD0E5D87}" type="presParOf" srcId="{4B51EBBA-8797-4E42-AE20-9ABC6D044DC2}" destId="{5240C40A-9043-4B69-8363-425007E5B0F8}" srcOrd="0" destOrd="0" presId="urn:microsoft.com/office/officeart/2005/8/layout/bProcess4"/>
    <dgm:cxn modelId="{0605076B-8CEA-485C-AF03-25F6098CAE45}" type="presParOf" srcId="{4B51EBBA-8797-4E42-AE20-9ABC6D044DC2}" destId="{0E609963-0254-46E2-8608-17076AE154B9}" srcOrd="1" destOrd="0" presId="urn:microsoft.com/office/officeart/2005/8/layout/bProcess4"/>
    <dgm:cxn modelId="{177AF99F-3935-417A-A51D-931EE50BCF2B}" type="presParOf" srcId="{E0CEED3F-ED31-4178-9F6D-5B0AC014FE38}" destId="{F59B9DAB-64E4-4CDD-ADA5-A2320F571053}" srcOrd="5" destOrd="0" presId="urn:microsoft.com/office/officeart/2005/8/layout/bProcess4"/>
    <dgm:cxn modelId="{7C93D422-2E85-4485-8230-025F2702DDBC}" type="presParOf" srcId="{E0CEED3F-ED31-4178-9F6D-5B0AC014FE38}" destId="{B85BDF8F-F91E-40AF-AD75-BACCEA537954}" srcOrd="6" destOrd="0" presId="urn:microsoft.com/office/officeart/2005/8/layout/bProcess4"/>
    <dgm:cxn modelId="{42E03D6A-E014-474F-8953-19C91E5AD077}" type="presParOf" srcId="{B85BDF8F-F91E-40AF-AD75-BACCEA537954}" destId="{944D0A1A-9F84-415F-94EC-EC6D497D7D50}" srcOrd="0" destOrd="0" presId="urn:microsoft.com/office/officeart/2005/8/layout/bProcess4"/>
    <dgm:cxn modelId="{2062EBC0-6718-4EB6-A989-6DDD3E47A4FB}" type="presParOf" srcId="{B85BDF8F-F91E-40AF-AD75-BACCEA537954}" destId="{C6F02E81-AE19-4BA7-B48D-D998D2882550}" srcOrd="1" destOrd="0" presId="urn:microsoft.com/office/officeart/2005/8/layout/bProcess4"/>
    <dgm:cxn modelId="{273B83C2-1FCA-4307-B3AE-419DAD42BFC4}" type="presParOf" srcId="{E0CEED3F-ED31-4178-9F6D-5B0AC014FE38}" destId="{C7423ED0-BA17-4F68-8FAE-107E41B8BE34}" srcOrd="7" destOrd="0" presId="urn:microsoft.com/office/officeart/2005/8/layout/bProcess4"/>
    <dgm:cxn modelId="{7F4B833E-5698-40B2-9BBB-D6923B44D9F5}" type="presParOf" srcId="{E0CEED3F-ED31-4178-9F6D-5B0AC014FE38}" destId="{144B52BF-92FE-409E-85C1-EC9F01926DAF}" srcOrd="8" destOrd="0" presId="urn:microsoft.com/office/officeart/2005/8/layout/bProcess4"/>
    <dgm:cxn modelId="{8A4021A9-3A2D-402D-AB6A-3BE4F3624862}" type="presParOf" srcId="{144B52BF-92FE-409E-85C1-EC9F01926DAF}" destId="{48502C34-549D-497A-B022-40D49E8B3149}" srcOrd="0" destOrd="0" presId="urn:microsoft.com/office/officeart/2005/8/layout/bProcess4"/>
    <dgm:cxn modelId="{DA9B9A87-E19E-4F98-8C9A-AC2A4C9367DB}" type="presParOf" srcId="{144B52BF-92FE-409E-85C1-EC9F01926DAF}" destId="{54455124-1F67-447E-991C-AFA07A11A806}" srcOrd="1" destOrd="0" presId="urn:microsoft.com/office/officeart/2005/8/layout/bProcess4"/>
    <dgm:cxn modelId="{3C3E84CF-7CCB-42E6-B1A3-46D74DFAB367}" type="presParOf" srcId="{E0CEED3F-ED31-4178-9F6D-5B0AC014FE38}" destId="{67AC8716-A412-4CF0-8403-D56664CEC365}" srcOrd="9" destOrd="0" presId="urn:microsoft.com/office/officeart/2005/8/layout/bProcess4"/>
    <dgm:cxn modelId="{136F3183-5998-4C52-82DC-4E2220F7E633}" type="presParOf" srcId="{E0CEED3F-ED31-4178-9F6D-5B0AC014FE38}" destId="{51F1E390-9E5C-4970-ACA8-23CFD570E835}" srcOrd="10" destOrd="0" presId="urn:microsoft.com/office/officeart/2005/8/layout/bProcess4"/>
    <dgm:cxn modelId="{144EEE1F-9830-4A4A-AF5E-817A418F259D}" type="presParOf" srcId="{51F1E390-9E5C-4970-ACA8-23CFD570E835}" destId="{BB2CB727-1921-4EAF-AF61-9028C9E3BF98}" srcOrd="0" destOrd="0" presId="urn:microsoft.com/office/officeart/2005/8/layout/bProcess4"/>
    <dgm:cxn modelId="{BD790653-C145-49EE-80D8-7575C4C9FC5C}" type="presParOf" srcId="{51F1E390-9E5C-4970-ACA8-23CFD570E835}" destId="{06E5C821-8FCC-4522-8ED9-14E8ECB56D14}" srcOrd="1" destOrd="0" presId="urn:microsoft.com/office/officeart/2005/8/layout/bProcess4"/>
    <dgm:cxn modelId="{FBC84D24-E552-4CCA-B343-C6EAF9DA3E44}" type="presParOf" srcId="{E0CEED3F-ED31-4178-9F6D-5B0AC014FE38}" destId="{C541ED2D-ACC4-444B-9BFE-221ED6FEF7C8}" srcOrd="11" destOrd="0" presId="urn:microsoft.com/office/officeart/2005/8/layout/bProcess4"/>
    <dgm:cxn modelId="{60323FEC-9F51-4C3E-B1A0-7EEC58050F5F}" type="presParOf" srcId="{E0CEED3F-ED31-4178-9F6D-5B0AC014FE38}" destId="{5A711F63-B2AD-4922-B4E9-B1D70F739FF3}" srcOrd="12" destOrd="0" presId="urn:microsoft.com/office/officeart/2005/8/layout/bProcess4"/>
    <dgm:cxn modelId="{F551B4D8-DC4F-4D79-A989-40C8D01C0C72}" type="presParOf" srcId="{5A711F63-B2AD-4922-B4E9-B1D70F739FF3}" destId="{43DB965A-4472-4BF1-8ABC-E7AB917E6A82}" srcOrd="0" destOrd="0" presId="urn:microsoft.com/office/officeart/2005/8/layout/bProcess4"/>
    <dgm:cxn modelId="{0A97C612-9595-45E9-A598-891B47766617}" type="presParOf" srcId="{5A711F63-B2AD-4922-B4E9-B1D70F739FF3}" destId="{514FD776-5CC8-4572-8AF2-67D6ABA12724}" srcOrd="1" destOrd="0" presId="urn:microsoft.com/office/officeart/2005/8/layout/bProcess4"/>
    <dgm:cxn modelId="{A863A305-8FAD-47BB-99AC-746004C53DAA}" type="presParOf" srcId="{E0CEED3F-ED31-4178-9F6D-5B0AC014FE38}" destId="{E4F41688-7C93-4D27-9594-50E28BE9DDCB}" srcOrd="13" destOrd="0" presId="urn:microsoft.com/office/officeart/2005/8/layout/bProcess4"/>
    <dgm:cxn modelId="{AD2686E3-56AB-4A1E-BBCC-87A410A733CE}" type="presParOf" srcId="{E0CEED3F-ED31-4178-9F6D-5B0AC014FE38}" destId="{68384212-0760-4873-82E7-00028C9F59D6}" srcOrd="14" destOrd="0" presId="urn:microsoft.com/office/officeart/2005/8/layout/bProcess4"/>
    <dgm:cxn modelId="{ECBB6BAD-0614-4286-8A65-AB99CEF15666}" type="presParOf" srcId="{68384212-0760-4873-82E7-00028C9F59D6}" destId="{65181284-FD4E-48F4-BEC8-9D7D1F9908BD}" srcOrd="0" destOrd="0" presId="urn:microsoft.com/office/officeart/2005/8/layout/bProcess4"/>
    <dgm:cxn modelId="{381EAFCD-13EE-4B87-8BE2-A7A92A788A7E}" type="presParOf" srcId="{68384212-0760-4873-82E7-00028C9F59D6}" destId="{638FC6AC-241E-4EE5-A2AF-21E1A0E49C8C}" srcOrd="1" destOrd="0" presId="urn:microsoft.com/office/officeart/2005/8/layout/bProcess4"/>
    <dgm:cxn modelId="{89A20095-DA55-42B2-851A-8016A4E8E81A}" type="presParOf" srcId="{E0CEED3F-ED31-4178-9F6D-5B0AC014FE38}" destId="{7A5EE7B5-A767-468F-AA37-27B992EA3384}" srcOrd="15" destOrd="0" presId="urn:microsoft.com/office/officeart/2005/8/layout/bProcess4"/>
    <dgm:cxn modelId="{E3CA27DF-CCB6-4172-85BC-ECE9B15CB75B}" type="presParOf" srcId="{E0CEED3F-ED31-4178-9F6D-5B0AC014FE38}" destId="{69ED2788-B647-4861-9FF9-2D372F39467E}" srcOrd="16" destOrd="0" presId="urn:microsoft.com/office/officeart/2005/8/layout/bProcess4"/>
    <dgm:cxn modelId="{579CA8AF-08CC-4002-B7AD-BFB1FAA95904}" type="presParOf" srcId="{69ED2788-B647-4861-9FF9-2D372F39467E}" destId="{9E2AC780-9DFC-4D9B-A06A-0D1D5027171A}" srcOrd="0" destOrd="0" presId="urn:microsoft.com/office/officeart/2005/8/layout/bProcess4"/>
    <dgm:cxn modelId="{6EF260C3-ED5C-4A43-827C-045166A26251}" type="presParOf" srcId="{69ED2788-B647-4861-9FF9-2D372F39467E}" destId="{46AB8B33-5B10-4A89-B7A0-D7CFFE1646CD}" srcOrd="1" destOrd="0" presId="urn:microsoft.com/office/officeart/2005/8/layout/bProcess4"/>
  </dgm:cxnLst>
  <dgm:bg>
    <a:gradFill flip="none" rotWithShape="1">
      <a:gsLst>
        <a:gs pos="25000">
          <a:schemeClr val="bg1">
            <a:lumMod val="85000"/>
          </a:schemeClr>
        </a:gs>
        <a:gs pos="67000">
          <a:srgbClr val="AFABAB"/>
        </a:gs>
        <a:gs pos="92000">
          <a:schemeClr val="bg2">
            <a:lumMod val="50000"/>
          </a:schemeClr>
        </a:gs>
        <a:gs pos="45000">
          <a:schemeClr val="bg2">
            <a:lumMod val="75000"/>
          </a:schemeClr>
        </a:gs>
      </a:gsLst>
      <a:lin ang="27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A197F-FBA0-4E33-9AEE-6FA5CD6874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09D65E-B308-4FF9-ABEA-93C81912B5F8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Проведение парада</a:t>
          </a:r>
        </a:p>
      </dgm:t>
    </dgm:pt>
    <dgm:pt modelId="{4493ECDD-C116-461B-B7FF-5B201A69A1D7}" type="parTrans" cxnId="{32B65D4E-C573-47BD-8889-7602D9C20904}">
      <dgm:prSet/>
      <dgm:spPr/>
      <dgm:t>
        <a:bodyPr/>
        <a:lstStyle/>
        <a:p>
          <a:endParaRPr lang="ru-RU"/>
        </a:p>
      </dgm:t>
    </dgm:pt>
    <dgm:pt modelId="{11CC5E18-5445-4DA0-8FF0-351446F044C5}" type="sibTrans" cxnId="{32B65D4E-C573-47BD-8889-7602D9C20904}">
      <dgm:prSet/>
      <dgm:spPr/>
      <dgm:t>
        <a:bodyPr/>
        <a:lstStyle/>
        <a:p>
          <a:endParaRPr lang="ru-RU"/>
        </a:p>
      </dgm:t>
    </dgm:pt>
    <dgm:pt modelId="{F2B0756D-BB1E-4857-B7ED-F44E77D5D164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Концертная программа</a:t>
          </a:r>
        </a:p>
      </dgm:t>
    </dgm:pt>
    <dgm:pt modelId="{581D0A17-CF22-4C5A-941E-DAB31DC0F9BB}" type="parTrans" cxnId="{C95BE3C2-BCC9-45AF-AB81-9AAFB2ED9F2F}">
      <dgm:prSet/>
      <dgm:spPr/>
      <dgm:t>
        <a:bodyPr/>
        <a:lstStyle/>
        <a:p>
          <a:endParaRPr lang="ru-RU"/>
        </a:p>
      </dgm:t>
    </dgm:pt>
    <dgm:pt modelId="{6A27BD96-E324-4CE9-80AD-831439FE041D}" type="sibTrans" cxnId="{C95BE3C2-BCC9-45AF-AB81-9AAFB2ED9F2F}">
      <dgm:prSet/>
      <dgm:spPr/>
      <dgm:t>
        <a:bodyPr/>
        <a:lstStyle/>
        <a:p>
          <a:endParaRPr lang="ru-RU"/>
        </a:p>
      </dgm:t>
    </dgm:pt>
    <dgm:pt modelId="{175F6DFA-2361-4FBD-A6E0-3843341DC0CE}">
      <dgm:prSet phldrT="[Текст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Проведение акции </a:t>
          </a:r>
          <a:br>
            <a:rPr lang="ru-RU" b="1" dirty="0">
              <a:solidFill>
                <a:schemeClr val="bg1"/>
              </a:solidFill>
            </a:rPr>
          </a:br>
          <a:r>
            <a:rPr lang="ru-RU" b="1" dirty="0">
              <a:solidFill>
                <a:schemeClr val="bg1"/>
              </a:solidFill>
            </a:rPr>
            <a:t>«Сад памяти»</a:t>
          </a:r>
        </a:p>
      </dgm:t>
    </dgm:pt>
    <dgm:pt modelId="{9536B87C-0E39-4CE3-B03E-0FDC3A4B0586}" type="parTrans" cxnId="{674C77F8-D0F8-4685-B3D8-3EB883CF0187}">
      <dgm:prSet/>
      <dgm:spPr/>
      <dgm:t>
        <a:bodyPr/>
        <a:lstStyle/>
        <a:p>
          <a:endParaRPr lang="ru-RU"/>
        </a:p>
      </dgm:t>
    </dgm:pt>
    <dgm:pt modelId="{3D40FC64-9B07-494F-9E8C-0F3A887B2D65}" type="sibTrans" cxnId="{674C77F8-D0F8-4685-B3D8-3EB883CF0187}">
      <dgm:prSet/>
      <dgm:spPr/>
      <dgm:t>
        <a:bodyPr/>
        <a:lstStyle/>
        <a:p>
          <a:endParaRPr lang="ru-RU"/>
        </a:p>
      </dgm:t>
    </dgm:pt>
    <dgm:pt modelId="{E8E95B30-AE02-49EF-A54E-6DE95595862B}" type="pres">
      <dgm:prSet presAssocID="{19FA197F-FBA0-4E33-9AEE-6FA5CD687465}" presName="rootnode" presStyleCnt="0">
        <dgm:presLayoutVars>
          <dgm:chMax/>
          <dgm:chPref/>
          <dgm:dir/>
          <dgm:animLvl val="lvl"/>
        </dgm:presLayoutVars>
      </dgm:prSet>
      <dgm:spPr/>
    </dgm:pt>
    <dgm:pt modelId="{6B599A33-EDB6-4C69-860B-D8B505FA4944}" type="pres">
      <dgm:prSet presAssocID="{2A09D65E-B308-4FF9-ABEA-93C81912B5F8}" presName="composite" presStyleCnt="0"/>
      <dgm:spPr/>
    </dgm:pt>
    <dgm:pt modelId="{A3F3079A-A257-4AC5-B136-F050F27ABD16}" type="pres">
      <dgm:prSet presAssocID="{2A09D65E-B308-4FF9-ABEA-93C81912B5F8}" presName="bentUpArrow1" presStyleLbl="alignImgPlace1" presStyleIdx="0" presStyleCnt="2"/>
      <dgm:spPr/>
    </dgm:pt>
    <dgm:pt modelId="{71A89C85-C5F7-4D5D-BFE5-732BADF41C04}" type="pres">
      <dgm:prSet presAssocID="{2A09D65E-B308-4FF9-ABEA-93C81912B5F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5D42921-89A6-4AFE-8DD7-B400D5320A10}" type="pres">
      <dgm:prSet presAssocID="{2A09D65E-B308-4FF9-ABEA-93C81912B5F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71AA349-D718-4CEA-8817-5679A3680A8F}" type="pres">
      <dgm:prSet presAssocID="{11CC5E18-5445-4DA0-8FF0-351446F044C5}" presName="sibTrans" presStyleCnt="0"/>
      <dgm:spPr/>
    </dgm:pt>
    <dgm:pt modelId="{888D7BF0-6A4C-4645-B5A5-C1DE9C6C936F}" type="pres">
      <dgm:prSet presAssocID="{F2B0756D-BB1E-4857-B7ED-F44E77D5D164}" presName="composite" presStyleCnt="0"/>
      <dgm:spPr/>
    </dgm:pt>
    <dgm:pt modelId="{6AC9C7E1-DA89-4F43-8855-ACA964E08946}" type="pres">
      <dgm:prSet presAssocID="{F2B0756D-BB1E-4857-B7ED-F44E77D5D164}" presName="bentUpArrow1" presStyleLbl="alignImgPlace1" presStyleIdx="1" presStyleCnt="2"/>
      <dgm:spPr/>
    </dgm:pt>
    <dgm:pt modelId="{CDB5332B-A381-4CB7-B5FC-33E97ED73A1F}" type="pres">
      <dgm:prSet presAssocID="{F2B0756D-BB1E-4857-B7ED-F44E77D5D16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FAE51FD-30E5-4608-8204-1FEA5AB71FB0}" type="pres">
      <dgm:prSet presAssocID="{F2B0756D-BB1E-4857-B7ED-F44E77D5D16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9B53DA0-E8E3-4902-BCAF-9A127803C95E}" type="pres">
      <dgm:prSet presAssocID="{6A27BD96-E324-4CE9-80AD-831439FE041D}" presName="sibTrans" presStyleCnt="0"/>
      <dgm:spPr/>
    </dgm:pt>
    <dgm:pt modelId="{66CEA77D-E57E-423F-86A2-03319A314B58}" type="pres">
      <dgm:prSet presAssocID="{175F6DFA-2361-4FBD-A6E0-3843341DC0CE}" presName="composite" presStyleCnt="0"/>
      <dgm:spPr/>
    </dgm:pt>
    <dgm:pt modelId="{BF46F288-6518-468B-BFE5-69C7A0D73C33}" type="pres">
      <dgm:prSet presAssocID="{175F6DFA-2361-4FBD-A6E0-3843341DC0CE}" presName="ParentText" presStyleLbl="node1" presStyleIdx="2" presStyleCnt="3" custLinFactNeighborX="758" custLinFactNeighborY="-1857">
        <dgm:presLayoutVars>
          <dgm:chMax val="1"/>
          <dgm:chPref val="1"/>
          <dgm:bulletEnabled val="1"/>
        </dgm:presLayoutVars>
      </dgm:prSet>
      <dgm:spPr/>
    </dgm:pt>
  </dgm:ptLst>
  <dgm:cxnLst>
    <dgm:cxn modelId="{1172A712-F8E9-42C0-A14D-4E3212C6D81A}" type="presOf" srcId="{19FA197F-FBA0-4E33-9AEE-6FA5CD687465}" destId="{E8E95B30-AE02-49EF-A54E-6DE95595862B}" srcOrd="0" destOrd="0" presId="urn:microsoft.com/office/officeart/2005/8/layout/StepDownProcess"/>
    <dgm:cxn modelId="{78C41019-F51F-4DA2-9048-49CCA899522C}" type="presOf" srcId="{175F6DFA-2361-4FBD-A6E0-3843341DC0CE}" destId="{BF46F288-6518-468B-BFE5-69C7A0D73C33}" srcOrd="0" destOrd="0" presId="urn:microsoft.com/office/officeart/2005/8/layout/StepDownProcess"/>
    <dgm:cxn modelId="{E6A6035C-A38E-4AD4-B6BC-A0DCC6763F73}" type="presOf" srcId="{F2B0756D-BB1E-4857-B7ED-F44E77D5D164}" destId="{CDB5332B-A381-4CB7-B5FC-33E97ED73A1F}" srcOrd="0" destOrd="0" presId="urn:microsoft.com/office/officeart/2005/8/layout/StepDownProcess"/>
    <dgm:cxn modelId="{32B65D4E-C573-47BD-8889-7602D9C20904}" srcId="{19FA197F-FBA0-4E33-9AEE-6FA5CD687465}" destId="{2A09D65E-B308-4FF9-ABEA-93C81912B5F8}" srcOrd="0" destOrd="0" parTransId="{4493ECDD-C116-461B-B7FF-5B201A69A1D7}" sibTransId="{11CC5E18-5445-4DA0-8FF0-351446F044C5}"/>
    <dgm:cxn modelId="{8BC5D996-8215-44C8-8A6D-559A53E12BCD}" type="presOf" srcId="{2A09D65E-B308-4FF9-ABEA-93C81912B5F8}" destId="{71A89C85-C5F7-4D5D-BFE5-732BADF41C04}" srcOrd="0" destOrd="0" presId="urn:microsoft.com/office/officeart/2005/8/layout/StepDownProcess"/>
    <dgm:cxn modelId="{C95BE3C2-BCC9-45AF-AB81-9AAFB2ED9F2F}" srcId="{19FA197F-FBA0-4E33-9AEE-6FA5CD687465}" destId="{F2B0756D-BB1E-4857-B7ED-F44E77D5D164}" srcOrd="1" destOrd="0" parTransId="{581D0A17-CF22-4C5A-941E-DAB31DC0F9BB}" sibTransId="{6A27BD96-E324-4CE9-80AD-831439FE041D}"/>
    <dgm:cxn modelId="{674C77F8-D0F8-4685-B3D8-3EB883CF0187}" srcId="{19FA197F-FBA0-4E33-9AEE-6FA5CD687465}" destId="{175F6DFA-2361-4FBD-A6E0-3843341DC0CE}" srcOrd="2" destOrd="0" parTransId="{9536B87C-0E39-4CE3-B03E-0FDC3A4B0586}" sibTransId="{3D40FC64-9B07-494F-9E8C-0F3A887B2D65}"/>
    <dgm:cxn modelId="{CBA4EC1A-41EE-485D-A57C-318BB96562C9}" type="presParOf" srcId="{E8E95B30-AE02-49EF-A54E-6DE95595862B}" destId="{6B599A33-EDB6-4C69-860B-D8B505FA4944}" srcOrd="0" destOrd="0" presId="urn:microsoft.com/office/officeart/2005/8/layout/StepDownProcess"/>
    <dgm:cxn modelId="{BD840AE7-A3A8-4A10-BFCF-98AC60AEE9F4}" type="presParOf" srcId="{6B599A33-EDB6-4C69-860B-D8B505FA4944}" destId="{A3F3079A-A257-4AC5-B136-F050F27ABD16}" srcOrd="0" destOrd="0" presId="urn:microsoft.com/office/officeart/2005/8/layout/StepDownProcess"/>
    <dgm:cxn modelId="{D189B559-9185-491D-9E98-9AE48B9EEEF6}" type="presParOf" srcId="{6B599A33-EDB6-4C69-860B-D8B505FA4944}" destId="{71A89C85-C5F7-4D5D-BFE5-732BADF41C04}" srcOrd="1" destOrd="0" presId="urn:microsoft.com/office/officeart/2005/8/layout/StepDownProcess"/>
    <dgm:cxn modelId="{E6BFBEB8-E247-4FC6-A8B3-10E060FE22B4}" type="presParOf" srcId="{6B599A33-EDB6-4C69-860B-D8B505FA4944}" destId="{15D42921-89A6-4AFE-8DD7-B400D5320A10}" srcOrd="2" destOrd="0" presId="urn:microsoft.com/office/officeart/2005/8/layout/StepDownProcess"/>
    <dgm:cxn modelId="{46CDDD90-18EC-4FBA-900C-224597E09162}" type="presParOf" srcId="{E8E95B30-AE02-49EF-A54E-6DE95595862B}" destId="{E71AA349-D718-4CEA-8817-5679A3680A8F}" srcOrd="1" destOrd="0" presId="urn:microsoft.com/office/officeart/2005/8/layout/StepDownProcess"/>
    <dgm:cxn modelId="{D4648CFE-CCF6-4AB9-90DF-444B5A6AECA7}" type="presParOf" srcId="{E8E95B30-AE02-49EF-A54E-6DE95595862B}" destId="{888D7BF0-6A4C-4645-B5A5-C1DE9C6C936F}" srcOrd="2" destOrd="0" presId="urn:microsoft.com/office/officeart/2005/8/layout/StepDownProcess"/>
    <dgm:cxn modelId="{7E056108-BAA1-41CB-8B83-0BBB6130008F}" type="presParOf" srcId="{888D7BF0-6A4C-4645-B5A5-C1DE9C6C936F}" destId="{6AC9C7E1-DA89-4F43-8855-ACA964E08946}" srcOrd="0" destOrd="0" presId="urn:microsoft.com/office/officeart/2005/8/layout/StepDownProcess"/>
    <dgm:cxn modelId="{62C699CA-D808-4CF9-9663-FA7665CC3CFD}" type="presParOf" srcId="{888D7BF0-6A4C-4645-B5A5-C1DE9C6C936F}" destId="{CDB5332B-A381-4CB7-B5FC-33E97ED73A1F}" srcOrd="1" destOrd="0" presId="urn:microsoft.com/office/officeart/2005/8/layout/StepDownProcess"/>
    <dgm:cxn modelId="{2E322B33-3351-42D3-8D52-5E697DC6C4E5}" type="presParOf" srcId="{888D7BF0-6A4C-4645-B5A5-C1DE9C6C936F}" destId="{CFAE51FD-30E5-4608-8204-1FEA5AB71FB0}" srcOrd="2" destOrd="0" presId="urn:microsoft.com/office/officeart/2005/8/layout/StepDownProcess"/>
    <dgm:cxn modelId="{B97B4752-BEC9-4BF3-B6A0-1B3C9A082CFC}" type="presParOf" srcId="{E8E95B30-AE02-49EF-A54E-6DE95595862B}" destId="{C9B53DA0-E8E3-4902-BCAF-9A127803C95E}" srcOrd="3" destOrd="0" presId="urn:microsoft.com/office/officeart/2005/8/layout/StepDownProcess"/>
    <dgm:cxn modelId="{E95A3704-95CA-4E11-997D-472C56852617}" type="presParOf" srcId="{E8E95B30-AE02-49EF-A54E-6DE95595862B}" destId="{66CEA77D-E57E-423F-86A2-03319A314B58}" srcOrd="4" destOrd="0" presId="urn:microsoft.com/office/officeart/2005/8/layout/StepDownProcess"/>
    <dgm:cxn modelId="{35ADEA87-AF55-49AD-B6E9-7450DABDF0CC}" type="presParOf" srcId="{66CEA77D-E57E-423F-86A2-03319A314B58}" destId="{BF46F288-6518-468B-BFE5-69C7A0D73C33}" srcOrd="0" destOrd="0" presId="urn:microsoft.com/office/officeart/2005/8/layout/StepDownProcess"/>
  </dgm:cxnLst>
  <dgm:bg>
    <a:gradFill>
      <a:gsLst>
        <a:gs pos="25000">
          <a:schemeClr val="bg1">
            <a:lumMod val="85000"/>
          </a:schemeClr>
        </a:gs>
        <a:gs pos="67000">
          <a:srgbClr val="AFABAB"/>
        </a:gs>
        <a:gs pos="92000">
          <a:schemeClr val="bg2">
            <a:lumMod val="50000"/>
          </a:schemeClr>
        </a:gs>
        <a:gs pos="45000">
          <a:schemeClr val="bg2">
            <a:lumMod val="75000"/>
          </a:schemeClr>
        </a:gs>
      </a:gsLst>
      <a:lin ang="27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900E-0763-4785-92E3-0603EC86B589}">
      <dsp:nvSpPr>
        <dsp:cNvPr id="0" name=""/>
        <dsp:cNvSpPr/>
      </dsp:nvSpPr>
      <dsp:spPr>
        <a:xfrm rot="5242130">
          <a:off x="85739" y="1051591"/>
          <a:ext cx="1534875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C8079-2B55-4996-9FCF-75AA1AF72339}">
      <dsp:nvSpPr>
        <dsp:cNvPr id="0" name=""/>
        <dsp:cNvSpPr/>
      </dsp:nvSpPr>
      <dsp:spPr>
        <a:xfrm>
          <a:off x="158145" y="67656"/>
          <a:ext cx="2581772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i="0" u="none" kern="1200" dirty="0"/>
            <a:t>Беседы</a:t>
          </a:r>
          <a:r>
            <a:rPr lang="ru-RU" sz="1800" i="0" kern="1200" dirty="0"/>
            <a:t>: «Моя семья – моё богатство», «Любимый уголок нашего края» и т.д.</a:t>
          </a:r>
        </a:p>
      </dsp:txBody>
      <dsp:txXfrm>
        <a:off x="195630" y="105141"/>
        <a:ext cx="2506802" cy="1204877"/>
      </dsp:txXfrm>
    </dsp:sp>
    <dsp:sp modelId="{800D1FA7-6FEF-4303-B811-8B1F613AFF42}">
      <dsp:nvSpPr>
        <dsp:cNvPr id="0" name=""/>
        <dsp:cNvSpPr/>
      </dsp:nvSpPr>
      <dsp:spPr>
        <a:xfrm rot="5400000">
          <a:off x="97276" y="2618124"/>
          <a:ext cx="159181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68A9-79F6-473C-9020-C182C12B3C83}">
      <dsp:nvSpPr>
        <dsp:cNvPr id="0" name=""/>
        <dsp:cNvSpPr/>
      </dsp:nvSpPr>
      <dsp:spPr>
        <a:xfrm>
          <a:off x="255573" y="1600913"/>
          <a:ext cx="2547066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u="none" kern="1200" dirty="0"/>
            <a:t>Чтение и заучивание стихов, загадок, песен, рассказов о семье, России , родном городе</a:t>
          </a:r>
        </a:p>
      </dsp:txBody>
      <dsp:txXfrm>
        <a:off x="293058" y="1638398"/>
        <a:ext cx="2472096" cy="1204877"/>
      </dsp:txXfrm>
    </dsp:sp>
    <dsp:sp modelId="{F59B9DAB-64E4-4CDD-ADA5-A2320F571053}">
      <dsp:nvSpPr>
        <dsp:cNvPr id="0" name=""/>
        <dsp:cNvSpPr/>
      </dsp:nvSpPr>
      <dsp:spPr>
        <a:xfrm>
          <a:off x="898315" y="3418029"/>
          <a:ext cx="3369606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09963-0254-46E2-8608-17076AE154B9}">
      <dsp:nvSpPr>
        <dsp:cNvPr id="0" name=""/>
        <dsp:cNvSpPr/>
      </dsp:nvSpPr>
      <dsp:spPr>
        <a:xfrm>
          <a:off x="160107" y="3200722"/>
          <a:ext cx="2737998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/>
            <a:t>Разучивание песен , подготовка  танцевальных номеров</a:t>
          </a:r>
        </a:p>
      </dsp:txBody>
      <dsp:txXfrm>
        <a:off x="197592" y="3238207"/>
        <a:ext cx="2663028" cy="1204877"/>
      </dsp:txXfrm>
    </dsp:sp>
    <dsp:sp modelId="{C7423ED0-BA17-4F68-8FAE-107E41B8BE34}">
      <dsp:nvSpPr>
        <dsp:cNvPr id="0" name=""/>
        <dsp:cNvSpPr/>
      </dsp:nvSpPr>
      <dsp:spPr>
        <a:xfrm rot="16200000">
          <a:off x="3476916" y="2618124"/>
          <a:ext cx="159181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2E81-AE19-4BA7-B48D-D998D2882550}">
      <dsp:nvSpPr>
        <dsp:cNvPr id="0" name=""/>
        <dsp:cNvSpPr/>
      </dsp:nvSpPr>
      <dsp:spPr>
        <a:xfrm>
          <a:off x="3602022" y="3200722"/>
          <a:ext cx="2613448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/>
            <a:t>Отработка навыков строевых упражнений</a:t>
          </a:r>
        </a:p>
      </dsp:txBody>
      <dsp:txXfrm>
        <a:off x="3639507" y="3238207"/>
        <a:ext cx="2538478" cy="1204877"/>
      </dsp:txXfrm>
    </dsp:sp>
    <dsp:sp modelId="{67AC8716-A412-4CF0-8403-D56664CEC365}">
      <dsp:nvSpPr>
        <dsp:cNvPr id="0" name=""/>
        <dsp:cNvSpPr/>
      </dsp:nvSpPr>
      <dsp:spPr>
        <a:xfrm rot="16200000">
          <a:off x="3476916" y="1018315"/>
          <a:ext cx="159181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55124-1F67-447E-991C-AFA07A11A806}">
      <dsp:nvSpPr>
        <dsp:cNvPr id="0" name=""/>
        <dsp:cNvSpPr/>
      </dsp:nvSpPr>
      <dsp:spPr>
        <a:xfrm>
          <a:off x="3689766" y="1600913"/>
          <a:ext cx="2437959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7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/>
            <a:t>Подборка видеоматериала (</a:t>
          </a:r>
          <a:r>
            <a:rPr lang="ru-RU" sz="1800" i="0" kern="1200" dirty="0" err="1"/>
            <a:t>позна</a:t>
          </a:r>
          <a:r>
            <a:rPr lang="ru-RU" sz="1800" i="0" kern="1200" dirty="0"/>
            <a:t> </a:t>
          </a:r>
          <a:r>
            <a:rPr lang="ru-RU" sz="1800" i="0" kern="1200" dirty="0" err="1"/>
            <a:t>вательные</a:t>
          </a:r>
          <a:r>
            <a:rPr lang="ru-RU" sz="1800" i="0" kern="1200" dirty="0"/>
            <a:t> ролики, мультфильмы, передачи) по данной теме</a:t>
          </a:r>
        </a:p>
      </dsp:txBody>
      <dsp:txXfrm>
        <a:off x="3727251" y="1638398"/>
        <a:ext cx="2362989" cy="1204877"/>
      </dsp:txXfrm>
    </dsp:sp>
    <dsp:sp modelId="{C541ED2D-ACC4-444B-9BFE-221ED6FEF7C8}">
      <dsp:nvSpPr>
        <dsp:cNvPr id="0" name=""/>
        <dsp:cNvSpPr/>
      </dsp:nvSpPr>
      <dsp:spPr>
        <a:xfrm>
          <a:off x="4277425" y="218411"/>
          <a:ext cx="326216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5C821-8FCC-4522-8ED9-14E8ECB56D14}">
      <dsp:nvSpPr>
        <dsp:cNvPr id="0" name=""/>
        <dsp:cNvSpPr/>
      </dsp:nvSpPr>
      <dsp:spPr>
        <a:xfrm>
          <a:off x="3681095" y="1104"/>
          <a:ext cx="2455301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u="none" kern="1200" dirty="0"/>
            <a:t>Формирование представления о родах войск ,о защитниках отечества</a:t>
          </a:r>
        </a:p>
      </dsp:txBody>
      <dsp:txXfrm>
        <a:off x="3718580" y="38589"/>
        <a:ext cx="2380331" cy="1204877"/>
      </dsp:txXfrm>
    </dsp:sp>
    <dsp:sp modelId="{E4F41688-7C93-4D27-9594-50E28BE9DDCB}">
      <dsp:nvSpPr>
        <dsp:cNvPr id="0" name=""/>
        <dsp:cNvSpPr/>
      </dsp:nvSpPr>
      <dsp:spPr>
        <a:xfrm rot="5400000">
          <a:off x="6748408" y="1018315"/>
          <a:ext cx="159181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FD776-5CC8-4572-8AF2-67D6ABA12724}">
      <dsp:nvSpPr>
        <dsp:cNvPr id="0" name=""/>
        <dsp:cNvSpPr/>
      </dsp:nvSpPr>
      <dsp:spPr>
        <a:xfrm>
          <a:off x="6919386" y="1104"/>
          <a:ext cx="2521704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7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u="none" kern="1200" dirty="0"/>
            <a:t>Знакомство с государственными символами</a:t>
          </a:r>
        </a:p>
      </dsp:txBody>
      <dsp:txXfrm>
        <a:off x="6956871" y="38589"/>
        <a:ext cx="2446734" cy="1204877"/>
      </dsp:txXfrm>
    </dsp:sp>
    <dsp:sp modelId="{7A5EE7B5-A767-468F-AA37-27B992EA3384}">
      <dsp:nvSpPr>
        <dsp:cNvPr id="0" name=""/>
        <dsp:cNvSpPr/>
      </dsp:nvSpPr>
      <dsp:spPr>
        <a:xfrm rot="5400000">
          <a:off x="6748408" y="2618124"/>
          <a:ext cx="1591811" cy="19197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C6AC-241E-4EE5-A2AF-21E1A0E49C8C}">
      <dsp:nvSpPr>
        <dsp:cNvPr id="0" name=""/>
        <dsp:cNvSpPr/>
      </dsp:nvSpPr>
      <dsp:spPr>
        <a:xfrm>
          <a:off x="6921861" y="1600913"/>
          <a:ext cx="2516755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/>
            <a:t>Работа с родителями</a:t>
          </a:r>
        </a:p>
      </dsp:txBody>
      <dsp:txXfrm>
        <a:off x="6959346" y="1638398"/>
        <a:ext cx="2441785" cy="1204877"/>
      </dsp:txXfrm>
    </dsp:sp>
    <dsp:sp modelId="{46AB8B33-5B10-4A89-B7A0-D7CFFE1646CD}">
      <dsp:nvSpPr>
        <dsp:cNvPr id="0" name=""/>
        <dsp:cNvSpPr/>
      </dsp:nvSpPr>
      <dsp:spPr>
        <a:xfrm>
          <a:off x="6921861" y="3200722"/>
          <a:ext cx="2516755" cy="12798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i="0" kern="1200" dirty="0"/>
            <a:t>Разработка</a:t>
          </a:r>
          <a:r>
            <a:rPr lang="ru-RU" sz="1800" i="0" kern="1200" baseline="0" dirty="0"/>
            <a:t> плана подготовки и сценария праздника</a:t>
          </a:r>
          <a:endParaRPr lang="ru-RU" sz="1800" i="0" kern="1200" dirty="0"/>
        </a:p>
      </dsp:txBody>
      <dsp:txXfrm>
        <a:off x="6959346" y="3238207"/>
        <a:ext cx="2441785" cy="1204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3079A-A257-4AC5-B136-F050F27ABD16}">
      <dsp:nvSpPr>
        <dsp:cNvPr id="0" name=""/>
        <dsp:cNvSpPr/>
      </dsp:nvSpPr>
      <dsp:spPr>
        <a:xfrm rot="5400000">
          <a:off x="311089" y="1273354"/>
          <a:ext cx="1163607" cy="1324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89C85-C5F7-4D5D-BFE5-732BADF41C04}">
      <dsp:nvSpPr>
        <dsp:cNvPr id="0" name=""/>
        <dsp:cNvSpPr/>
      </dsp:nvSpPr>
      <dsp:spPr>
        <a:xfrm>
          <a:off x="2804" y="-16528"/>
          <a:ext cx="1958830" cy="1371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</a:rPr>
            <a:t>Проведение парада</a:t>
          </a:r>
        </a:p>
      </dsp:txBody>
      <dsp:txXfrm>
        <a:off x="69749" y="50417"/>
        <a:ext cx="1824940" cy="1237228"/>
      </dsp:txXfrm>
    </dsp:sp>
    <dsp:sp modelId="{15D42921-89A6-4AFE-8DD7-B400D5320A10}">
      <dsp:nvSpPr>
        <dsp:cNvPr id="0" name=""/>
        <dsp:cNvSpPr/>
      </dsp:nvSpPr>
      <dsp:spPr>
        <a:xfrm>
          <a:off x="1961635" y="114239"/>
          <a:ext cx="1424666" cy="110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9C7E1-DA89-4F43-8855-ACA964E08946}">
      <dsp:nvSpPr>
        <dsp:cNvPr id="0" name=""/>
        <dsp:cNvSpPr/>
      </dsp:nvSpPr>
      <dsp:spPr>
        <a:xfrm rot="5400000">
          <a:off x="1935168" y="2813572"/>
          <a:ext cx="1163607" cy="1324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332B-A381-4CB7-B5FC-33E97ED73A1F}">
      <dsp:nvSpPr>
        <dsp:cNvPr id="0" name=""/>
        <dsp:cNvSpPr/>
      </dsp:nvSpPr>
      <dsp:spPr>
        <a:xfrm>
          <a:off x="1626883" y="1523689"/>
          <a:ext cx="1958830" cy="1371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</a:rPr>
            <a:t>Концертная программа</a:t>
          </a:r>
        </a:p>
      </dsp:txBody>
      <dsp:txXfrm>
        <a:off x="1693828" y="1590634"/>
        <a:ext cx="1824940" cy="1237228"/>
      </dsp:txXfrm>
    </dsp:sp>
    <dsp:sp modelId="{CFAE51FD-30E5-4608-8204-1FEA5AB71FB0}">
      <dsp:nvSpPr>
        <dsp:cNvPr id="0" name=""/>
        <dsp:cNvSpPr/>
      </dsp:nvSpPr>
      <dsp:spPr>
        <a:xfrm>
          <a:off x="3585713" y="1654457"/>
          <a:ext cx="1424666" cy="110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6F288-6518-468B-BFE5-69C7A0D73C33}">
      <dsp:nvSpPr>
        <dsp:cNvPr id="0" name=""/>
        <dsp:cNvSpPr/>
      </dsp:nvSpPr>
      <dsp:spPr>
        <a:xfrm>
          <a:off x="3253766" y="3038446"/>
          <a:ext cx="1958830" cy="137111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bg1"/>
              </a:solidFill>
            </a:rPr>
            <a:t>Проведение акции </a:t>
          </a:r>
          <a:br>
            <a:rPr lang="ru-RU" sz="2100" b="1" kern="1200" dirty="0">
              <a:solidFill>
                <a:schemeClr val="bg1"/>
              </a:solidFill>
            </a:rPr>
          </a:br>
          <a:r>
            <a:rPr lang="ru-RU" sz="2100" b="1" kern="1200" dirty="0">
              <a:solidFill>
                <a:schemeClr val="bg1"/>
              </a:solidFill>
            </a:rPr>
            <a:t>«Сад памяти»</a:t>
          </a:r>
        </a:p>
      </dsp:txBody>
      <dsp:txXfrm>
        <a:off x="3320711" y="3105391"/>
        <a:ext cx="1824940" cy="1237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8DCA9-741F-43C4-AFAB-6219398FA5C5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9639-434D-49B1-9C61-DF85A132B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4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99639-434D-49B1-9C61-DF85A132B6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8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2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69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87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93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4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4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70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20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9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53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9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9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8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93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3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9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5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B54796-4CDA-4D28-8FA4-634E99948C70}" type="datetimeFigureOut">
              <a:rPr lang="ru-RU" smtClean="0"/>
              <a:t>вс 09.10.22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29D4A8-6A58-40A9-8D32-E403CD32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AB406-0FB9-459F-9B5A-649C4D57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48" y="1890944"/>
            <a:ext cx="7022319" cy="2290437"/>
          </a:xfrm>
        </p:spPr>
        <p:txBody>
          <a:bodyPr>
            <a:normAutofit fontScale="90000"/>
          </a:bodyPr>
          <a:lstStyle/>
          <a:p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br>
              <a:rPr lang="ru-RU" sz="3600" dirty="0"/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«Винни-Пух»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</a:t>
            </a: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через приобщение детей к празднованию Дня Победы </a:t>
            </a:r>
            <a:b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«Парад дошкольных войск»</a:t>
            </a:r>
            <a:br>
              <a:rPr lang="ru-RU" sz="27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/>
            </a:br>
            <a:endParaRPr lang="ru-RU" sz="27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CE9FED-0185-4E0F-B06E-C7BC03DA7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3114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Воспитатель Пухова Е.Р</a:t>
            </a:r>
          </a:p>
        </p:txBody>
      </p:sp>
    </p:spTree>
    <p:extLst>
      <p:ext uri="{BB962C8B-B14F-4D97-AF65-F5344CB8AC3E}">
        <p14:creationId xmlns:p14="http://schemas.microsoft.com/office/powerpoint/2010/main" val="152049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91F91-77A0-4CB1-BB8C-D008AACB1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7" cy="2000765"/>
          </a:xfrm>
        </p:spPr>
        <p:txBody>
          <a:bodyPr>
            <a:noAutofit/>
          </a:bodyPr>
          <a:lstStyle/>
          <a:p>
            <a:r>
              <a:rPr lang="ru-RU" sz="1400" dirty="0"/>
              <a:t>Духовность – свойство души, состоящее в преобладании духовных, Нравственных и интеллектуальных интересов над материальными. Нравственность – принятие на себя ответственности за свои поступки, то есть действовать согласно своей совести. Духовно-нравственное воспитание – педагогический организованный процесс усвоения и принятия обучающихся базовых и национальных ценностей и культурных, духовных и нравственных ценностей многонационального народа Российской Федерации. Педагог – Ребенок  Родитель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27EA32-D7B1-41CA-992E-31B9FCCC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2" y="2517913"/>
            <a:ext cx="5910468" cy="33574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7690CD-E5F8-42FA-84FA-63D91CA88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82" y="2517913"/>
            <a:ext cx="4286439" cy="33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D66C1-2A9A-44F5-B917-BE796A8E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</a:rPr>
              <a:t>Актуальность проблемы</a:t>
            </a:r>
            <a:br>
              <a:rPr lang="ru-RU" sz="2800" dirty="0"/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содержании ФГОС отмечается острая необходимость активизация процесса воспитания патриотизма дошкольников. Ведь, именно, нравственно-патриотическое воспитание является одним из важнейших элементов общественного сознания, основой преемственности поколений.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большое значение приобретает поиск и разработка инновационных подходов к патриотическому воспитанию, которые не казались бы ребенку чрезмерно назидательными.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B20029-1D6C-4E16-9FD0-9F628C462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0" y="2438400"/>
            <a:ext cx="6158285" cy="364434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7ACB1D-56FC-43DE-A53B-98D9C08D6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052" y="2438400"/>
            <a:ext cx="2160105" cy="36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6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D0CFF-C05D-40C1-B98B-7097F308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4814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Цели и задачи проекта: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16E55C-9410-43EE-BFDF-A074F712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7736"/>
            <a:ext cx="9601196" cy="3458132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детей чтить память о событиях ВОВ и защитниках Родины; — воспитывать уважение к героическому прошлому страны, чувство гордости за героизм нашего народа; - развивать духовно-нравственный потенциал дошкольников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любовь к Родине, нравственную культуру, основанную на самовоспитании и самосовершенствовании;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сознательную дисциплину, нравственные качества дошкольников через вовлечение в общее дело.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58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82863-915C-4D94-A673-9F972FBB6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97425"/>
            <a:ext cx="9601196" cy="945396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Из опыта реализации проекта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C91576-2AC0-4A3E-B637-FC94A68E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86739"/>
            <a:ext cx="9601196" cy="377383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 проект был осуществлён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базе ДОУ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осуществления проекта созданы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Благоприятные материально-технические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социокультурные условия;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 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- педагоги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2E955D-A3AB-4A20-95C6-E2A1BC5F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27228"/>
            <a:ext cx="5310754" cy="34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7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02277-5000-4C9F-8FF3-A6209B8A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2166"/>
            <a:ext cx="9601196" cy="1466599"/>
          </a:xfrm>
        </p:spPr>
        <p:txBody>
          <a:bodyPr>
            <a:noAutofit/>
          </a:bodyPr>
          <a:lstStyle/>
          <a:p>
            <a:r>
              <a:rPr lang="ru-RU" sz="3600" b="1" dirty="0">
                <a:hlinkClick r:id="" action="ppaction://noaction"/>
              </a:rPr>
              <a:t>Этапы реализации проекта</a:t>
            </a:r>
            <a:br>
              <a:rPr lang="ru-RU" sz="3600" b="1" dirty="0"/>
            </a:br>
            <a:r>
              <a:rPr lang="ru-RU" sz="3600" b="1" dirty="0">
                <a:solidFill>
                  <a:srgbClr val="FF0000"/>
                </a:solidFill>
              </a:rPr>
              <a:t>ПОДГОТОВИТЕЛЬНЫЙ ЭТАП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C0AA406-533E-42BE-A49F-BC335AFD3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940482"/>
              </p:ext>
            </p:extLst>
          </p:nvPr>
        </p:nvGraphicFramePr>
        <p:xfrm>
          <a:off x="1295400" y="1704815"/>
          <a:ext cx="9601199" cy="448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676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22FEF-AA33-47CA-A127-02583E52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940"/>
            <a:ext cx="9601196" cy="898901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Основной этап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AC37BB5-C4B0-4DBC-ABDA-9816422D3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892795"/>
              </p:ext>
            </p:extLst>
          </p:nvPr>
        </p:nvGraphicFramePr>
        <p:xfrm>
          <a:off x="883403" y="1456841"/>
          <a:ext cx="5212597" cy="441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9D51DE-2F77-4561-80A2-A5AECC7632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658574"/>
            <a:ext cx="2811896" cy="22167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173438-E7B6-4637-B1B3-C6A7BE7E2E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456841"/>
            <a:ext cx="2811896" cy="22017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B6A759-1299-462E-BA90-11308326E5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97" y="1731935"/>
            <a:ext cx="2400700" cy="339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2C8AE-3E7F-40BB-B973-127A0B3F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9932"/>
            <a:ext cx="9601196" cy="1270861"/>
          </a:xfrm>
        </p:spPr>
        <p:txBody>
          <a:bodyPr>
            <a:normAutofit fontScale="90000"/>
          </a:bodyPr>
          <a:lstStyle/>
          <a:p>
            <a:r>
              <a:rPr lang="ru-RU" sz="4400" b="1" u="sng" dirty="0">
                <a:solidFill>
                  <a:srgbClr val="FF0000"/>
                </a:solidFill>
              </a:rPr>
              <a:t>Заключительный этап 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подведение итогов , самоанализ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8">
            <a:extLst>
              <a:ext uri="{FF2B5EF4-FFF2-40B4-BE49-F238E27FC236}">
                <a16:creationId xmlns:a16="http://schemas.microsoft.com/office/drawing/2014/main" id="{9307C92B-7114-4BD9-8DC9-B10DA855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849" y="2467992"/>
            <a:ext cx="7048869" cy="37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DCA521-D21C-483A-B396-215D7FA1C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0" y="621437"/>
            <a:ext cx="10564428" cy="562844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2DD8F8-3D35-4752-B22C-85D3EFA54313}"/>
              </a:ext>
            </a:extLst>
          </p:cNvPr>
          <p:cNvSpPr txBox="1"/>
          <p:nvPr/>
        </p:nvSpPr>
        <p:spPr>
          <a:xfrm>
            <a:off x="3102746" y="2672180"/>
            <a:ext cx="61477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</a:t>
            </a:r>
            <a:r>
              <a:rPr lang="ru-RU" sz="2800" b="1" i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 воспитаем наших детей настоящими патриотами!</a:t>
            </a:r>
          </a:p>
        </p:txBody>
      </p:sp>
    </p:spTree>
    <p:extLst>
      <p:ext uri="{BB962C8B-B14F-4D97-AF65-F5344CB8AC3E}">
        <p14:creationId xmlns:p14="http://schemas.microsoft.com/office/powerpoint/2010/main" val="1101255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374</Words>
  <Application>Microsoft Office PowerPoint</Application>
  <PresentationFormat>Широкоэкранный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    МБДОУ «Детский сад «Винни-Пух» Проект: «Патриотическое воспитание через приобщение детей к празднованию Дня Победы  «Парад дошкольных войск»  </vt:lpstr>
      <vt:lpstr>Духовность – свойство души, состоящее в преобладании духовных, Нравственных и интеллектуальных интересов над материальными. Нравственность – принятие на себя ответственности за свои поступки, то есть действовать согласно своей совести. Духовно-нравственное воспитание – педагогический организованный процесс усвоения и принятия обучающихся базовых и национальных ценностей и культурных, духовных и нравственных ценностей многонационального народа Российской Федерации. Педагог – Ребенок  Родитель </vt:lpstr>
      <vt:lpstr>Актуальность проблемы В содержании ФГОС отмечается острая необходимость активизация процесса воспитания патриотизма дошкольников. Ведь, именно, нравственно-патриотическое воспитание является одним из важнейших элементов общественного сознания, основой преемственности поколений. В настоящее время большое значение приобретает поиск и разработка инновационных подходов к патриотическому воспитанию, которые не казались бы ребенку чрезмерно назидательными. </vt:lpstr>
      <vt:lpstr>Цели и задачи проекта:</vt:lpstr>
      <vt:lpstr>Из опыта реализации проекта</vt:lpstr>
      <vt:lpstr>Этапы реализации проекта ПОДГОТОВИТЕЛЬНЫЙ ЭТАП </vt:lpstr>
      <vt:lpstr>Основной этап</vt:lpstr>
      <vt:lpstr>Заключительный этап  подведение итогов , самоанализ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МБДОУ «Детский сад «Винни-Пух» Проект: «Патриотическое воспитание через приобщение детей к празднованию Дня Победы  «Парад дошкольных войск»  </dc:title>
  <dc:creator>Пользователь</dc:creator>
  <cp:lastModifiedBy>Пользователь</cp:lastModifiedBy>
  <cp:revision>2</cp:revision>
  <dcterms:created xsi:type="dcterms:W3CDTF">2022-10-08T15:58:39Z</dcterms:created>
  <dcterms:modified xsi:type="dcterms:W3CDTF">2022-10-09T18:31:48Z</dcterms:modified>
</cp:coreProperties>
</file>