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4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C013E5-C32F-4152-93D9-38733272C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Летне-оздоровительный период</a:t>
            </a:r>
            <a:br>
              <a:rPr lang="ru-RU" dirty="0"/>
            </a:br>
            <a:r>
              <a:rPr lang="ru-RU" dirty="0"/>
              <a:t>МБДОУ «Детский сад «Винни-Пух»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9DB7F6A-CE10-4246-BE88-17E9708BAA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9688" y="1930400"/>
            <a:ext cx="7211960" cy="4927600"/>
          </a:xfrm>
        </p:spPr>
      </p:pic>
    </p:spTree>
    <p:extLst>
      <p:ext uri="{BB962C8B-B14F-4D97-AF65-F5344CB8AC3E}">
        <p14:creationId xmlns:p14="http://schemas.microsoft.com/office/powerpoint/2010/main" val="1199965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DE2EAD-A49C-481D-B2BE-616DE8ED8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702640" cy="1543665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-apple-system"/>
              </a:rPr>
              <a:t>       Д</a:t>
            </a:r>
            <a:r>
              <a:rPr lang="ru-RU" sz="1800" b="0" i="0" dirty="0">
                <a:solidFill>
                  <a:schemeClr val="accent2">
                    <a:lumMod val="75000"/>
                  </a:schemeClr>
                </a:solidFill>
                <a:effectLst/>
                <a:latin typeface="-apple-system"/>
              </a:rPr>
              <a:t>оброй традицией нашего дошкольного учреждения является закаливание с использованием естественных факторов природы для повышения устойчивости организма к неблагоприятным условиям окружающей среды. </a:t>
            </a:r>
            <a:br>
              <a:rPr lang="ru-RU" sz="1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ru-RU" sz="1800" b="0" i="0" dirty="0">
                <a:solidFill>
                  <a:schemeClr val="accent2">
                    <a:lumMod val="75000"/>
                  </a:schemeClr>
                </a:solidFill>
                <a:effectLst/>
                <a:latin typeface="-apple-system"/>
              </a:rPr>
              <a:t>Основными факторами закаливания детей в детском саду являются: воздух, солнце и вода, в сочетание с физическими упражнениями и массажем.</a:t>
            </a:r>
            <a:endParaRPr lang="ru-RU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34706C7-E476-4EC6-AB02-BA157E022F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5942" y="2300288"/>
            <a:ext cx="8080154" cy="4557712"/>
          </a:xfrm>
        </p:spPr>
      </p:pic>
    </p:spTree>
    <p:extLst>
      <p:ext uri="{BB962C8B-B14F-4D97-AF65-F5344CB8AC3E}">
        <p14:creationId xmlns:p14="http://schemas.microsoft.com/office/powerpoint/2010/main" val="2000783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1B5679-B260-45F0-8B1D-8A9D3EAC5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9750"/>
          </a:xfrm>
        </p:spPr>
        <p:txBody>
          <a:bodyPr>
            <a:normAutofit/>
          </a:bodyPr>
          <a:lstStyle/>
          <a:p>
            <a:r>
              <a:rPr lang="ru-RU" sz="1800" b="0" i="0" dirty="0">
                <a:solidFill>
                  <a:schemeClr val="accent2">
                    <a:lumMod val="75000"/>
                  </a:schemeClr>
                </a:solidFill>
                <a:effectLst/>
                <a:latin typeface="-apple-system"/>
              </a:rPr>
              <a:t>       Во время закаливания дети ходят босиком по «Дорожкам здоровья», ведь </a:t>
            </a:r>
            <a:r>
              <a:rPr lang="ru-RU" sz="18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-apple-system"/>
              </a:rPr>
              <a:t>босохождение</a:t>
            </a:r>
            <a:r>
              <a:rPr lang="ru-RU" sz="1800" b="0" i="0" dirty="0">
                <a:solidFill>
                  <a:schemeClr val="accent2">
                    <a:lumMod val="75000"/>
                  </a:schemeClr>
                </a:solidFill>
                <a:effectLst/>
                <a:latin typeface="-apple-system"/>
              </a:rPr>
              <a:t> оказывает общеукрепляющее воздействие на весь организм.</a:t>
            </a:r>
            <a:endParaRPr lang="ru-RU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57E6E7B-ED23-4B41-8FFE-2EE19D00AA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533832"/>
            <a:ext cx="8392515" cy="5102942"/>
          </a:xfrm>
        </p:spPr>
      </p:pic>
    </p:spTree>
    <p:extLst>
      <p:ext uri="{BB962C8B-B14F-4D97-AF65-F5344CB8AC3E}">
        <p14:creationId xmlns:p14="http://schemas.microsoft.com/office/powerpoint/2010/main" val="3667224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71236E-DB72-48CC-9744-B0F6EEAE8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550989"/>
          </a:xfrm>
        </p:spPr>
        <p:txBody>
          <a:bodyPr>
            <a:noAutofit/>
          </a:bodyPr>
          <a:lstStyle/>
          <a:p>
            <a:r>
              <a:rPr lang="ru-RU" sz="1800" b="0" i="0" dirty="0">
                <a:solidFill>
                  <a:schemeClr val="accent2">
                    <a:lumMod val="75000"/>
                  </a:schemeClr>
                </a:solidFill>
                <a:effectLst/>
                <a:latin typeface="-apple-system"/>
              </a:rPr>
              <a:t>     Ребята с удовольствием делают гимнастику, принимая солнечные ванны.</a:t>
            </a:r>
            <a:br>
              <a:rPr lang="ru-RU" sz="1800" b="0" i="0" dirty="0">
                <a:solidFill>
                  <a:schemeClr val="accent2">
                    <a:lumMod val="75000"/>
                  </a:schemeClr>
                </a:solidFill>
                <a:effectLst/>
                <a:latin typeface="-apple-system"/>
              </a:rPr>
            </a:br>
            <a:r>
              <a:rPr lang="ru-RU" sz="1800" b="0" i="0" dirty="0">
                <a:solidFill>
                  <a:schemeClr val="accent2">
                    <a:lumMod val="75000"/>
                  </a:schemeClr>
                </a:solidFill>
                <a:effectLst/>
                <a:latin typeface="-apple-system"/>
              </a:rPr>
              <a:t>Закаливание воздухом – самый простой и доступный для детей способ, а солнечные лучи оказывают на организм общее укрепляющее действие, повышают обмен веществ в организме, лучше становится самочувствие, сон, кожа лучше регулирует теплообмен</a:t>
            </a:r>
            <a:br>
              <a:rPr lang="ru-RU" sz="1800" dirty="0">
                <a:solidFill>
                  <a:schemeClr val="accent2">
                    <a:lumMod val="75000"/>
                  </a:schemeClr>
                </a:solidFill>
              </a:rPr>
            </a:br>
            <a:endParaRPr lang="ru-RU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A2335BD-26D3-4A8A-950E-85058EC628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9304" y="2035277"/>
            <a:ext cx="6961238" cy="4822723"/>
          </a:xfrm>
        </p:spPr>
      </p:pic>
    </p:spTree>
    <p:extLst>
      <p:ext uri="{BB962C8B-B14F-4D97-AF65-F5344CB8AC3E}">
        <p14:creationId xmlns:p14="http://schemas.microsoft.com/office/powerpoint/2010/main" val="2273338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C4CEA5-05A4-42A2-8867-39DF6F280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-apple-system"/>
              </a:rPr>
              <a:t>	В</a:t>
            </a:r>
            <a:r>
              <a:rPr lang="ru-RU" sz="1800" b="0" i="0" dirty="0">
                <a:solidFill>
                  <a:schemeClr val="accent2">
                    <a:lumMod val="75000"/>
                  </a:schemeClr>
                </a:solidFill>
                <a:effectLst/>
                <a:latin typeface="-apple-system"/>
              </a:rPr>
              <a:t>ода является самым мощным фактором закаливания.</a:t>
            </a:r>
            <a:br>
              <a:rPr lang="ru-RU" sz="1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800" b="0" i="0" dirty="0">
                <a:solidFill>
                  <a:schemeClr val="accent2">
                    <a:lumMod val="75000"/>
                  </a:schemeClr>
                </a:solidFill>
                <a:effectLst/>
                <a:latin typeface="-apple-system"/>
              </a:rPr>
              <a:t>Дети с удовольствием, веселятся под теплым «летним дождем»!</a:t>
            </a:r>
            <a:br>
              <a:rPr lang="ru-RU" sz="1800" dirty="0">
                <a:solidFill>
                  <a:schemeClr val="accent2">
                    <a:lumMod val="75000"/>
                  </a:schemeClr>
                </a:solidFill>
              </a:rPr>
            </a:br>
            <a:endParaRPr lang="ru-RU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B5A0F59-B9E2-4AAC-B3F9-D2A3D6EDE4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9303" y="1784350"/>
            <a:ext cx="5973097" cy="5073650"/>
          </a:xfrm>
        </p:spPr>
      </p:pic>
    </p:spTree>
    <p:extLst>
      <p:ext uri="{BB962C8B-B14F-4D97-AF65-F5344CB8AC3E}">
        <p14:creationId xmlns:p14="http://schemas.microsoft.com/office/powerpoint/2010/main" val="3468866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3D8B3E-AB4B-468E-8D31-312FB8540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24232"/>
          </a:xfrm>
        </p:spPr>
        <p:txBody>
          <a:bodyPr>
            <a:noAutofit/>
          </a:bodyPr>
          <a:lstStyle/>
          <a:p>
            <a:r>
              <a:rPr lang="ru-RU" sz="1800" b="0" i="0" dirty="0">
                <a:solidFill>
                  <a:schemeClr val="accent2">
                    <a:lumMod val="75000"/>
                  </a:schemeClr>
                </a:solidFill>
                <a:effectLst/>
                <a:latin typeface="-apple-system"/>
              </a:rPr>
              <a:t>И конечно во время закаливания дети получают массу положительных эмоций, ведь эмоциональное состояние имеет большое значение в эффективности закаливания!</a:t>
            </a:r>
            <a:endParaRPr lang="ru-RU" sz="18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754A59AB-C68F-4EEE-A79E-F18781250AB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199" y="1809135"/>
            <a:ext cx="3392129" cy="5048865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D6441A28-E536-4F9A-8FC5-06BB4D240D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114799" y="1809136"/>
            <a:ext cx="5014451" cy="5048864"/>
          </a:xfrm>
        </p:spPr>
      </p:pic>
    </p:spTree>
    <p:extLst>
      <p:ext uri="{BB962C8B-B14F-4D97-AF65-F5344CB8AC3E}">
        <p14:creationId xmlns:p14="http://schemas.microsoft.com/office/powerpoint/2010/main" val="3372671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D6D346-4F6B-45B6-8B59-836339844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817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67067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</TotalTime>
  <Words>171</Words>
  <Application>Microsoft Office PowerPoint</Application>
  <PresentationFormat>Широкоэкранный</PresentationFormat>
  <Paragraphs>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-apple-system</vt:lpstr>
      <vt:lpstr>Arial</vt:lpstr>
      <vt:lpstr>Trebuchet MS</vt:lpstr>
      <vt:lpstr>Wingdings 3</vt:lpstr>
      <vt:lpstr>Аспект</vt:lpstr>
      <vt:lpstr>Летне-оздоровительный период МБДОУ «Детский сад «Винни-Пух»</vt:lpstr>
      <vt:lpstr>       Доброй традицией нашего дошкольного учреждения является закаливание с использованием естественных факторов природы для повышения устойчивости организма к неблагоприятным условиям окружающей среды.       Основными факторами закаливания детей в детском саду являются: воздух, солнце и вода, в сочетание с физическими упражнениями и массажем.</vt:lpstr>
      <vt:lpstr>       Во время закаливания дети ходят босиком по «Дорожкам здоровья», ведь босохождение оказывает общеукрепляющее воздействие на весь организм.</vt:lpstr>
      <vt:lpstr>     Ребята с удовольствием делают гимнастику, принимая солнечные ванны. Закаливание воздухом – самый простой и доступный для детей способ, а солнечные лучи оказывают на организм общее укрепляющее действие, повышают обмен веществ в организме, лучше становится самочувствие, сон, кожа лучше регулирует теплообмен </vt:lpstr>
      <vt:lpstr> Вода является самым мощным фактором закаливания. Дети с удовольствием, веселятся под теплым «летним дождем»! </vt:lpstr>
      <vt:lpstr>И конечно во время закаливания дети получают массу положительных эмоций, ведь эмоциональное состояние имеет большое значение в эффективности закаливания!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Летне-оздоровительный период МБДОУ «Детский сад «Винни-Пух»</dc:title>
  <dc:creator>Пользователь</dc:creator>
  <cp:lastModifiedBy>Пользователь</cp:lastModifiedBy>
  <cp:revision>1</cp:revision>
  <dcterms:created xsi:type="dcterms:W3CDTF">2022-10-13T16:30:01Z</dcterms:created>
  <dcterms:modified xsi:type="dcterms:W3CDTF">2022-10-13T17:00:47Z</dcterms:modified>
</cp:coreProperties>
</file>