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3" r:id="rId1"/>
  </p:sldMasterIdLst>
  <p:notesMasterIdLst>
    <p:notesMasterId r:id="rId13"/>
  </p:notesMasterIdLst>
  <p:sldIdLst>
    <p:sldId id="256" r:id="rId2"/>
    <p:sldId id="26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9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D8F4BE1-E170-4992-93B9-5616AF4205EA}">
  <a:tblStyle styleId="{9D8F4BE1-E170-4992-93B9-5616AF4205E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-564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175900" y="1950100"/>
            <a:ext cx="47922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044200" y="3704650"/>
            <a:ext cx="50556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 ExtraBold"/>
              <a:buNone/>
              <a:defRPr sz="28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8"/>
          <p:cNvSpPr txBox="1">
            <a:spLocks noGrp="1"/>
          </p:cNvSpPr>
          <p:nvPr>
            <p:ph type="ctrTitle"/>
          </p:nvPr>
        </p:nvSpPr>
        <p:spPr>
          <a:xfrm>
            <a:off x="2175900" y="3038449"/>
            <a:ext cx="4792200" cy="64470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Ночной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" name="Google Shape;163;p38"/>
          <p:cNvSpPr txBox="1">
            <a:spLocks noGrp="1"/>
          </p:cNvSpPr>
          <p:nvPr>
            <p:ph type="subTitle" idx="1"/>
          </p:nvPr>
        </p:nvSpPr>
        <p:spPr>
          <a:xfrm>
            <a:off x="1960544" y="4156364"/>
            <a:ext cx="5055600" cy="7481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ученица 8 класса «А» : Попова Ярослава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Куратор: учитель истории и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обществознания Мальцева Т.Ю.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" name="Google Shape;164;p38"/>
          <p:cNvSpPr txBox="1">
            <a:spLocks noGrp="1"/>
          </p:cNvSpPr>
          <p:nvPr>
            <p:ph type="ctrTitle"/>
          </p:nvPr>
        </p:nvSpPr>
        <p:spPr>
          <a:xfrm>
            <a:off x="2920868" y="3616036"/>
            <a:ext cx="3260700" cy="592282"/>
          </a:xfrm>
          <a:prstGeom prst="rect">
            <a:avLst/>
          </a:prstGeom>
          <a:effectLst>
            <a:outerShdw blurRad="100013" dist="19050" dir="84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0" dirty="0" smtClean="0">
                <a:latin typeface="Times New Roman" panose="02020603050405020304" pitchFamily="18" charset="0"/>
                <a:ea typeface="Montserrat ExtraLight"/>
                <a:cs typeface="Times New Roman" panose="02020603050405020304" pitchFamily="18" charset="0"/>
                <a:sym typeface="Montserrat ExtraLight"/>
              </a:rPr>
              <a:t>Санкт- Петербург</a:t>
            </a:r>
            <a:endParaRPr sz="2800" b="0" dirty="0">
              <a:latin typeface="Times New Roman" panose="02020603050405020304" pitchFamily="18" charset="0"/>
              <a:ea typeface="Montserrat ExtraLight"/>
              <a:cs typeface="Times New Roman" panose="02020603050405020304" pitchFamily="18" charset="0"/>
              <a:sym typeface="Montserrat ExtraLight"/>
            </a:endParaRPr>
          </a:p>
        </p:txBody>
      </p:sp>
      <p:cxnSp>
        <p:nvCxnSpPr>
          <p:cNvPr id="165" name="Google Shape;165;p38"/>
          <p:cNvCxnSpPr/>
          <p:nvPr/>
        </p:nvCxnSpPr>
        <p:spPr>
          <a:xfrm>
            <a:off x="3106844" y="3695336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5182" t="42572"/>
          <a:stretch/>
        </p:blipFill>
        <p:spPr>
          <a:xfrm>
            <a:off x="2920868" y="681542"/>
            <a:ext cx="3093390" cy="2200139"/>
          </a:xfrm>
          <a:prstGeom prst="ellipse">
            <a:avLst/>
          </a:prstGeom>
          <a:ln w="63500" cap="rnd">
            <a:solidFill>
              <a:schemeClr val="tx1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673057" y="132410"/>
            <a:ext cx="1630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№19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4136" y="197427"/>
            <a:ext cx="4792200" cy="1295936"/>
          </a:xfrm>
        </p:spPr>
        <p:txBody>
          <a:bodyPr/>
          <a:lstStyle/>
          <a:p>
            <a:pPr algn="l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Дворцовый мост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автодорожный металлический разводной мост через реку Неву. Разведенный центральный двукрылый пролет Дворцового моста- один из символов города.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218" y="1859972"/>
            <a:ext cx="4426527" cy="294062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0222" y="4020242"/>
            <a:ext cx="701101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1049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98423" y="516154"/>
            <a:ext cx="3552300" cy="644700"/>
          </a:xfrm>
        </p:spPr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70364" y="1319645"/>
            <a:ext cx="5219045" cy="2431473"/>
          </a:xfrm>
        </p:spPr>
        <p:txBody>
          <a:bodyPr/>
          <a:lstStyle/>
          <a:p>
            <a:pPr algn="l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Какое-то особое очарование есть у ночного Санкт-Петербурга. Город замедляется и затихает, но похоже, никогда не засыпает совсем. В ночи его достопримечательности завораживают словно звезды в ночи. Именно это очарование доказывает то ,что Санкт-Петербург не редко называют культурной столицей наше страны.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2794" y="3955817"/>
            <a:ext cx="701101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7280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68364" y="1111827"/>
            <a:ext cx="4792200" cy="1202418"/>
          </a:xfrm>
        </p:spPr>
        <p:txBody>
          <a:bodyPr/>
          <a:lstStyle/>
          <a:p>
            <a:pPr algn="l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презентации по теме: «Достопримечательности ночного Санкт- Петербурга»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12500" y="2551259"/>
            <a:ext cx="5055600" cy="1231032"/>
          </a:xfrm>
        </p:spPr>
        <p:txBody>
          <a:bodyPr/>
          <a:lstStyle/>
          <a:p>
            <a:pPr algn="l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AutoNum type="arabicParenR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Найти информацию по теме в сети интернет</a:t>
            </a:r>
          </a:p>
          <a:p>
            <a:pPr algn="l">
              <a:buAutoNum type="arabicParenR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Подобрать фотографии из семейного архива</a:t>
            </a:r>
          </a:p>
          <a:p>
            <a:pPr algn="l">
              <a:buAutoNum type="arabicParenR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Составить презентацию </a:t>
            </a:r>
          </a:p>
          <a:p>
            <a:pPr>
              <a:buAutoNum type="arabicParenR"/>
            </a:pPr>
            <a:endParaRPr lang="ru-RU" sz="1600" b="1" dirty="0"/>
          </a:p>
        </p:txBody>
      </p:sp>
      <p:sp>
        <p:nvSpPr>
          <p:cNvPr id="4" name="Выгнутая вправо стрелка 3">
            <a:hlinkClick r:id="rId2" action="ppaction://hlinksldjump"/>
          </p:cNvPr>
          <p:cNvSpPr/>
          <p:nvPr/>
        </p:nvSpPr>
        <p:spPr>
          <a:xfrm>
            <a:off x="7886700" y="4031674"/>
            <a:ext cx="675409" cy="758536"/>
          </a:xfrm>
          <a:prstGeom prst="curvedLeftArrow">
            <a:avLst>
              <a:gd name="adj1" fmla="val 21874"/>
              <a:gd name="adj2" fmla="val 56154"/>
              <a:gd name="adj3" fmla="val 25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380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03272" y="477982"/>
            <a:ext cx="3453700" cy="1812160"/>
          </a:xfrm>
        </p:spPr>
        <p:txBody>
          <a:bodyPr/>
          <a:lstStyle/>
          <a:p>
            <a:pPr algn="l"/>
            <a:r>
              <a:rPr lang="ru-RU" sz="1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Исаакиевский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собор</a:t>
            </a:r>
            <a:b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крупнейший на сегодняшний день православный храм Санкт-Петербурга и одно из высочайших купольных сооружений в мире</a:t>
            </a:r>
            <a:endParaRPr lang="ru-RU" sz="16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b="11079"/>
          <a:stretch/>
        </p:blipFill>
        <p:spPr>
          <a:xfrm>
            <a:off x="389661" y="373658"/>
            <a:ext cx="4540826" cy="3028311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5" name="Прямоугольник 4"/>
          <p:cNvSpPr/>
          <p:nvPr/>
        </p:nvSpPr>
        <p:spPr>
          <a:xfrm>
            <a:off x="5116245" y="2324751"/>
            <a:ext cx="37407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Музейный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был присвоен ему в 1948 г. , а церковные  службы по воскресениям и праздникам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возобновлены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1990.</a:t>
            </a:r>
          </a:p>
        </p:txBody>
      </p:sp>
      <p:sp>
        <p:nvSpPr>
          <p:cNvPr id="6" name="Выгнутая вправо стрелка 5">
            <a:hlinkClick r:id="rId4" action="ppaction://hlinksldjump"/>
          </p:cNvPr>
          <p:cNvSpPr/>
          <p:nvPr/>
        </p:nvSpPr>
        <p:spPr>
          <a:xfrm>
            <a:off x="7554191" y="3948545"/>
            <a:ext cx="768927" cy="841664"/>
          </a:xfrm>
          <a:prstGeom prst="curved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7509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31" y="1701085"/>
            <a:ext cx="4961115" cy="3102537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05846" y="568476"/>
            <a:ext cx="3657597" cy="519546"/>
          </a:xfrm>
        </p:spPr>
        <p:txBody>
          <a:bodyPr/>
          <a:lstStyle/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ворцовая площадь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05846" y="1088022"/>
            <a:ext cx="3782289" cy="2410690"/>
          </a:xfrm>
        </p:spPr>
        <p:txBody>
          <a:bodyPr/>
          <a:lstStyle/>
          <a:p>
            <a:pPr algn="l"/>
            <a:r>
              <a:rPr lang="ru-RU" sz="1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площадь Санкт-Петербурга. </a:t>
            </a:r>
          </a:p>
          <a:p>
            <a:pPr algn="l"/>
            <a:r>
              <a:rPr lang="ru-RU" sz="1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образуют  памятники </a:t>
            </a:r>
            <a:endParaRPr lang="en-US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истории и культуры федерального значения:</a:t>
            </a:r>
          </a:p>
          <a:p>
            <a:pPr algn="l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Зимний дворец ,здание штаба гвардейского корпуса, здание главного штаба с триумфальной </a:t>
            </a:r>
            <a:endParaRPr lang="en-US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аркой, Александровская колонна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9049" y="4023266"/>
            <a:ext cx="701101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2326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62" y="364513"/>
            <a:ext cx="4529929" cy="291666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00418" y="364513"/>
            <a:ext cx="3497536" cy="2646753"/>
          </a:xfrm>
        </p:spPr>
        <p:txBody>
          <a:bodyPr/>
          <a:lstStyle/>
          <a:p>
            <a:pPr algn="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Львиный мост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пешеходный металлический балочный через канал Грибоедова. </a:t>
            </a:r>
            <a:b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Выдающийся памятник мостостроительной архитектуры первой четверти </a:t>
            </a:r>
            <a:r>
              <a:rPr lang="en-US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XIX</a:t>
            </a:r>
            <a: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века,</a:t>
            </a:r>
            <a:b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объект культурного наследия России федерального значения.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7000" y="3760991"/>
            <a:ext cx="701101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200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7127" y="332509"/>
            <a:ext cx="4792200" cy="1210831"/>
          </a:xfrm>
        </p:spPr>
        <p:txBody>
          <a:bodyPr/>
          <a:lstStyle/>
          <a:p>
            <a:pPr algn="l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Банковский мост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пешеходный металлический балочный мост через канал Грибоедова. Мост украшают статуи крылатых львов работы скульптора П. П. Соколова</a:t>
            </a:r>
            <a:r>
              <a:rPr lang="ru-RU" sz="1600" b="0" dirty="0" smtClean="0"/>
              <a:t>.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790" y="1834286"/>
            <a:ext cx="5091076" cy="28575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8658" y="3999981"/>
            <a:ext cx="701101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7297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6607" t="15481" b="34722"/>
          <a:stretch/>
        </p:blipFill>
        <p:spPr>
          <a:xfrm>
            <a:off x="710822" y="667057"/>
            <a:ext cx="4495064" cy="233591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39755" y="2256866"/>
            <a:ext cx="4069036" cy="1815482"/>
          </a:xfrm>
        </p:spPr>
        <p:txBody>
          <a:bodyPr/>
          <a:lstStyle/>
          <a:p>
            <a:pPr algn="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Большеохтинский мост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автодорожный металлический разводной мост через реку Неву в Санкт- Петербурге. Первый из петербургских мостов через Неву с ездой по низу.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7690" y="4122319"/>
            <a:ext cx="701101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7605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209" y="3761509"/>
            <a:ext cx="4792200" cy="1160855"/>
          </a:xfrm>
        </p:spPr>
        <p:txBody>
          <a:bodyPr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Литейный мост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автодорожный разводной мост через реку Неву в Санкт-Петербурге. Построен через самое глубокое место Нивы.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955" y="957943"/>
            <a:ext cx="3325089" cy="2367147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9440" y="4142008"/>
            <a:ext cx="701101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1328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34337" y="3293918"/>
            <a:ext cx="4792200" cy="1503755"/>
          </a:xfrm>
        </p:spPr>
        <p:txBody>
          <a:bodyPr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Троицкий мост</a:t>
            </a:r>
            <a: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автодорожный металлический разводной мост через Неву. С 2005 года раскрытый разводной пролет моста-  один из символов праздника выпускников « Алые паруса»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260" y="415636"/>
            <a:ext cx="3726710" cy="262988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267" y="4017317"/>
            <a:ext cx="701101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5852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uturistic Background by Slidesgo">
  <a:themeElements>
    <a:clrScheme name="Simple Light">
      <a:dk1>
        <a:srgbClr val="3EDDDD"/>
      </a:dk1>
      <a:lt1>
        <a:srgbClr val="FFFFFF"/>
      </a:lt1>
      <a:dk2>
        <a:srgbClr val="C6FCFF"/>
      </a:dk2>
      <a:lt2>
        <a:srgbClr val="6BECF3"/>
      </a:lt2>
      <a:accent1>
        <a:srgbClr val="22DEEE"/>
      </a:accent1>
      <a:accent2>
        <a:srgbClr val="C6FCFF"/>
      </a:accent2>
      <a:accent3>
        <a:srgbClr val="81EBEB"/>
      </a:accent3>
      <a:accent4>
        <a:srgbClr val="038B99"/>
      </a:accent4>
      <a:accent5>
        <a:srgbClr val="40B6B6"/>
      </a:accent5>
      <a:accent6>
        <a:srgbClr val="098188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162</Words>
  <Application>Microsoft Office PowerPoint</Application>
  <PresentationFormat>Экран (16:9)</PresentationFormat>
  <Paragraphs>26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Futuristic Background by Slidesgo</vt:lpstr>
      <vt:lpstr>Ночной</vt:lpstr>
      <vt:lpstr>Цель:   оформление презентации по теме: «Достопримечательности ночного Санкт- Петербурга»</vt:lpstr>
      <vt:lpstr>         Исаакиевский собор  - крупнейший на сегодняшний день православный храм Санкт-Петербурга и одно из высочайших купольных сооружений в мире</vt:lpstr>
      <vt:lpstr>Дворцовая площадь</vt:lpstr>
      <vt:lpstr>Львиный мост - пешеходный металлический балочный через канал Грибоедова.  Выдающийся памятник мостостроительной архитектуры первой четверти XIX века,  объект культурного наследия России федерального значения.</vt:lpstr>
      <vt:lpstr>Банковский мост - пешеходный металлический балочный мост через канал Грибоедова. Мост украшают статуи крылатых львов работы скульптора П. П. Соколова.</vt:lpstr>
      <vt:lpstr>Большеохтинский мост - автодорожный металлический разводной мост через реку Неву в Санкт- Петербурге. Первый из петербургских мостов через Неву с ездой по низу.</vt:lpstr>
      <vt:lpstr>Литейный мост  автодорожный разводной мост через реку Неву в Санкт-Петербурге. Построен через самое глубокое место Нивы.</vt:lpstr>
      <vt:lpstr>Троицкий мост - автодорожный металлический разводной мост через Неву. С 2005 года раскрытый разводной пролет моста-  один из символов праздника выпускников « Алые паруса»</vt:lpstr>
      <vt:lpstr>Дворцовый мост - автодорожный металлический разводной мост через реку Неву. Разведенный центральный двукрылый пролет Дворцового моста- один из символов города.</vt:lpstr>
      <vt:lpstr>Заключение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Ночной</dc:title>
  <dc:creator>Пользователь</dc:creator>
  <cp:lastModifiedBy>Домашний</cp:lastModifiedBy>
  <cp:revision>33</cp:revision>
  <cp:lastPrinted>2022-11-09T07:25:04Z</cp:lastPrinted>
  <dcterms:modified xsi:type="dcterms:W3CDTF">2022-11-11T12:34:20Z</dcterms:modified>
</cp:coreProperties>
</file>