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9043-4FF7-4BD1-857F-A6D7C67B1E1C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FEDE-9F1C-453E-ACF2-27310C45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931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9043-4FF7-4BD1-857F-A6D7C67B1E1C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FEDE-9F1C-453E-ACF2-27310C45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203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9043-4FF7-4BD1-857F-A6D7C67B1E1C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FEDE-9F1C-453E-ACF2-27310C45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35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9043-4FF7-4BD1-857F-A6D7C67B1E1C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FEDE-9F1C-453E-ACF2-27310C45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280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9043-4FF7-4BD1-857F-A6D7C67B1E1C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FEDE-9F1C-453E-ACF2-27310C45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616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9043-4FF7-4BD1-857F-A6D7C67B1E1C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FEDE-9F1C-453E-ACF2-27310C45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741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9043-4FF7-4BD1-857F-A6D7C67B1E1C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FEDE-9F1C-453E-ACF2-27310C45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773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9043-4FF7-4BD1-857F-A6D7C67B1E1C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FEDE-9F1C-453E-ACF2-27310C45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179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9043-4FF7-4BD1-857F-A6D7C67B1E1C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FEDE-9F1C-453E-ACF2-27310C45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470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9043-4FF7-4BD1-857F-A6D7C67B1E1C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FEDE-9F1C-453E-ACF2-27310C45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24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9043-4FF7-4BD1-857F-A6D7C67B1E1C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FEDE-9F1C-453E-ACF2-27310C45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858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69043-4FF7-4BD1-857F-A6D7C67B1E1C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6FEDE-9F1C-453E-ACF2-27310C45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223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лков\Desktop\shablon-blagodarnosti-detskiy-sad-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68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9457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Краткосрочный проект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младшей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группе «Игрушки».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7941" y="2636912"/>
            <a:ext cx="6400800" cy="20779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Волкова Екатерина Павловна.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исследовательско – творческий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краткосрочный 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младшей группы,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педагоги, родители воспитанников. 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12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8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D:\Фото\фото садика (3)\DSCN05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9513" y="-1838324"/>
            <a:ext cx="2160000" cy="1620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Фото\фото садика (3)\DSCN05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45" y="692696"/>
            <a:ext cx="2898500" cy="2173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Фото\фото садика (2)\DSCN03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2898000" cy="217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:\Фото\фото садика (2)\DSCN03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454" y="2938204"/>
            <a:ext cx="3774341" cy="2830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91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50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D:\Фото\фото садика (3)\DSCN0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500"/>
          <a:stretch>
            <a:fillRect/>
          </a:stretch>
        </p:blipFill>
        <p:spPr bwMode="auto">
          <a:xfrm>
            <a:off x="2071670" y="2000240"/>
            <a:ext cx="4680000" cy="3000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33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88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985460"/>
            <a:ext cx="5827733" cy="498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58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88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987425"/>
            <a:ext cx="5940425" cy="488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529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88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514474"/>
            <a:ext cx="5940425" cy="38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74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88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305845"/>
            <a:ext cx="7920880" cy="1143000"/>
          </a:xfrm>
        </p:spPr>
        <p:txBody>
          <a:bodyPr>
            <a:noAutofit/>
          </a:bodyPr>
          <a:lstStyle/>
          <a:p>
            <a:pPr algn="l"/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Этапы реализации проекта: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I.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Подготовительный этап:</a:t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1. Определение темы, целей и задач, содержание проекта, прогнозирование результата. </a:t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2. Обсуждение с родителями проекта, выяснение возможностей, средств, необходимых для реализации проекта, определение содержания деятельности всех участников проекта</a:t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3. Подбор игрушек. </a:t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II.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Основной этап реализации проекта:</a:t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1. Чтение. </a:t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2. Экспериментальная. </a:t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3. Сравнение по величине, цвету. </a:t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4. Лепка. </a:t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5. Рисование. </a:t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6. Просмотр. </a:t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7. Игра. </a:t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Содержание деятельности родителей:</a:t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1. Помощь родителям при подборе игрушек. </a:t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2. Написание сочинений на тему “Любимая игрушка моего ребёнка”.</a:t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3. Фотовыставка «Я играю».</a:t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4. Создание благоприятных условий для развития личности ребенка, учитывая опыт детей, приобретенный в детском саду. </a:t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III.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Заключительный этап. </a:t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• Фотоколлаж </a:t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• Выставка детских рисунков </a:t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• Демонстрация книжки - игрушек по стихам А. 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Барто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и альбома сочинений родителей</a:t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1004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88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500043"/>
            <a:ext cx="7500990" cy="392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D:\Фото\фото садика (4)\DSCN06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4214818"/>
            <a:ext cx="1944000" cy="14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Фото\фото садика (4)\DSCN06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4214818"/>
            <a:ext cx="1944000" cy="14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450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88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Волков\Desktop\DSCN42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928670"/>
            <a:ext cx="3071834" cy="2304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Фото\фото садика (3)\DSCN04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3531906"/>
            <a:ext cx="3000396" cy="2339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Фото\фото садика (3)\DSCN04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92867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Фото\фото садика (2)\DSCN02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65" y="3571754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99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88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36912"/>
            <a:ext cx="6984776" cy="1143000"/>
          </a:xfrm>
        </p:spPr>
        <p:txBody>
          <a:bodyPr>
            <a:noAutofit/>
          </a:bodyPr>
          <a:lstStyle/>
          <a:p>
            <a:pPr algn="l"/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П/и «Найди свой самолет».</a:t>
            </a:r>
            <a:br>
              <a:rPr lang="ru-RU" sz="1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Цель: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учить ребят запускать и находить самолет своего цвета, ориентироваться в пространстве, учить играть дружно. </a:t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М. О. разноцветные самолеты. </a:t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Ход игры. У ребенка в руке самолет определенной расцветки. По сигналу дети запускают ввысь самолеты, а потом их находят. </a:t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П/и «Мишка косолапый»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Цель: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приучать детей слушать текст и выполнять движения в соответствии с содержанием, развитие мелкой моторики пальцев рук, закрепляем знания о частях тела. </a:t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М. О. корзинки, шишки, игрушка мишка. </a:t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Ход игры. Воспитатель дает корзинки детям, а шишки разложить на полу. «Будем, как мишки, гулять. Мишка по лесу идет… Шишки собирает… ».</a:t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Выразительно рассказываю стихотворение играя с мишкой:</a:t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Мишка косолапый по лесу идет, </a:t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Шишки собирает, в корзиночку кладет. </a:t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Вдруг упала шишка прямо мишке в лоб. </a:t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Мишка рассердился, и ногою – топ! </a:t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(А можно изменить последние строчки) </a:t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Больше я не буду шишки собирать! </a:t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Лучше я с (Машенькой) буду танцевать! </a:t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Больше я не буду шишки собирать! </a:t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Лучше я в кроватке (берлоге) буду крепко спать!</a:t>
            </a:r>
            <a:endParaRPr lang="ru-RU" sz="1400" dirty="0"/>
          </a:p>
        </p:txBody>
      </p:sp>
      <p:pic>
        <p:nvPicPr>
          <p:cNvPr id="8195" name="Picture 3" descr="D:\Фото\фото садика (2)\DSCN0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2880320" cy="2291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01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62" y="0"/>
            <a:ext cx="91715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12776"/>
            <a:ext cx="70567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Сюжетно-ролевая игра «Угостим кукол чаем».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  <a:r>
              <a:rPr lang="ru-RU" sz="1600" dirty="0" smtClean="0"/>
              <a:t> закреплять знания детей о назначении посуды, учить выполнять предметно-игровые действия (расставлять чашки, блюдца, раскладывать ложки). </a:t>
            </a:r>
            <a:br>
              <a:rPr lang="ru-RU" sz="1600" dirty="0" smtClean="0"/>
            </a:br>
            <a:r>
              <a:rPr lang="ru-RU" sz="1600" dirty="0" smtClean="0"/>
              <a:t>М. О. : куклы, детская мебель и посуда (чашки, блюдца, ложки, чайник).</a:t>
            </a:r>
            <a:br>
              <a:rPr lang="ru-RU" sz="1600" dirty="0" smtClean="0"/>
            </a:br>
            <a:r>
              <a:rPr lang="ru-RU" sz="1600" dirty="0" smtClean="0"/>
              <a:t>Ход игры: "К нам в гости пришли куклы, их надо посадить за стол, угостить чаем. Давайте расставим чашки и блюдца. Теперь разложим ложки к чашкам. Налей Сережа чай в чашки. Напои чаем наших гостей". Если ребенок испытывает затруднения, показать, как надо действовать. В конце игры воспитатель подытоживает: "Чай мы наливали в чашки, куклы пили чай", проговаривание  </a:t>
            </a:r>
            <a:r>
              <a:rPr lang="ru-RU" sz="1600" dirty="0" err="1" smtClean="0"/>
              <a:t>потешки</a:t>
            </a:r>
            <a:r>
              <a:rPr lang="ru-RU" sz="1600" dirty="0" smtClean="0"/>
              <a:t>:</a:t>
            </a:r>
            <a:br>
              <a:rPr lang="ru-RU" sz="1600" dirty="0" smtClean="0"/>
            </a:br>
            <a:r>
              <a:rPr lang="ru-RU" sz="1600" dirty="0" smtClean="0"/>
              <a:t>Чайник на столе поставим, </a:t>
            </a:r>
            <a:br>
              <a:rPr lang="ru-RU" sz="1600" dirty="0" smtClean="0"/>
            </a:br>
            <a:r>
              <a:rPr lang="ru-RU" sz="1600" dirty="0" smtClean="0"/>
              <a:t>Блюдца, чашки мы расставим, </a:t>
            </a:r>
            <a:br>
              <a:rPr lang="ru-RU" sz="1600" dirty="0" smtClean="0"/>
            </a:br>
            <a:r>
              <a:rPr lang="ru-RU" sz="1600" dirty="0" smtClean="0"/>
              <a:t>Будем мы гостей встречать, </a:t>
            </a:r>
            <a:br>
              <a:rPr lang="ru-RU" sz="1600" dirty="0" smtClean="0"/>
            </a:br>
            <a:r>
              <a:rPr lang="ru-RU" sz="1600" dirty="0" smtClean="0"/>
              <a:t>Кукол чаем угощать! 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9219" name="Picture 3" descr="D:\Фото\фото садика (3)\DSCN05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429000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Фото\фото садика (3)\DSCN05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9513" y="-1838324"/>
            <a:ext cx="2160000" cy="1620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Фото\фото садика (3)\DSCN05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9513" y="-1838324"/>
            <a:ext cx="2160000" cy="1620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Фото\фото садика (3)\DSCN05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3857628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Фото\фото садика (3)\DSCN05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285992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1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36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Краткосрочный проект в младшей группе «Игрушки». </vt:lpstr>
      <vt:lpstr>Слайд 2</vt:lpstr>
      <vt:lpstr>Слайд 3</vt:lpstr>
      <vt:lpstr>Слайд 4</vt:lpstr>
      <vt:lpstr>Этапы реализации проекта: I. Подготовительный этап: 1. Определение темы, целей и задач, содержание проекта, прогнозирование результата.  2. Обсуждение с родителями проекта, выяснение возможностей, средств, необходимых для реализации проекта, определение содержания деятельности всех участников проекта 3. Подбор игрушек.  II. Основной этап реализации проекта: 1. Чтение.  2. Экспериментальная.  3. Сравнение по величине, цвету.  4. Лепка.  5. Рисование.  6. Просмотр.  7. Игра.  Содержание деятельности родителей: 1. Помощь родителям при подборе игрушек.  2. Написание сочинений на тему “Любимая игрушка моего ребёнка”. 3. Фотовыставка «Я играю». 4. Создание благоприятных условий для развития личности ребенка, учитывая опыт детей, приобретенный в детском саду.  III. Заключительный этап.  • Фотоколлаж  • Выставка детских рисунков  • Демонстрация книжки - игрушек по стихам А. Барто и альбома сочинений родителей </vt:lpstr>
      <vt:lpstr>Слайд 6</vt:lpstr>
      <vt:lpstr>Слайд 7</vt:lpstr>
      <vt:lpstr>П/и «Найди свой самолет». Цель: учить ребят запускать и находить самолет своего цвета, ориентироваться в пространстве, учить играть дружно.  М. О. разноцветные самолеты.  Ход игры. У ребенка в руке самолет определенной расцветки. По сигналу дети запускают ввысь самолеты, а потом их находят.  П/и «Мишка косолапый» Цель: приучать детей слушать текст и выполнять движения в соответствии с содержанием, развитие мелкой моторики пальцев рук, закрепляем знания о частях тела.  М. О. корзинки, шишки, игрушка мишка.  Ход игры. Воспитатель дает корзинки детям, а шишки разложить на полу. «Будем, как мишки, гулять. Мишка по лесу идет… Шишки собирает… ». Выразительно рассказываю стихотворение играя с мишкой: Мишка косолапый по лесу идет,  Шишки собирает, в корзиночку кладет.  Вдруг упала шишка прямо мишке в лоб.  Мишка рассердился, и ногою – топ!  (А можно изменить последние строчки)  Больше я не буду шишки собирать!  Лучше я с (Машенькой) буду танцевать!  Больше я не буду шишки собирать!  Лучше я в кроватке (берлоге) буду крепко спать!</vt:lpstr>
      <vt:lpstr>Сюжетно-ролевая игра «Угостим кукол чаем». Цель: закреплять знания детей о назначении посуды, учить выполнять предметно-игровые действия (расставлять чашки, блюдца, раскладывать ложки).  М. О. : куклы, детская мебель и посуда (чашки, блюдца, ложки, чайник). Ход игры: "К нам в гости пришли куклы, их надо посадить за стол, угостить чаем. Давайте расставим чашки и блюдца. Теперь разложим ложки к чашкам. Налей Сережа чай в чашки. Напои чаем наших гостей". Если ребенок испытывает затруднения, показать, как надо действовать. В конце игры воспитатель подытоживает: "Чай мы наливали в чашки, куклы пили чай", проговаривание  потешки: Чайник на столе поставим,  Блюдца, чашки мы расставим,  Будем мы гостей встречать,  Кукол чаем угощать!  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 в 1 младшей группе «Игрушки».</dc:title>
  <dc:creator>Волков</dc:creator>
  <cp:lastModifiedBy>ПОЛЬЗОВАТЕЛЬ</cp:lastModifiedBy>
  <cp:revision>10</cp:revision>
  <dcterms:created xsi:type="dcterms:W3CDTF">2017-06-14T15:05:38Z</dcterms:created>
  <dcterms:modified xsi:type="dcterms:W3CDTF">2022-10-26T11:12:30Z</dcterms:modified>
</cp:coreProperties>
</file>