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5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4400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Животные - участники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Великой Отечественной войны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3" y="3861048"/>
            <a:ext cx="69847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alt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2400" b="1" i="1" dirty="0" err="1" smtClean="0">
                <a:solidFill>
                  <a:srgbClr val="002060"/>
                </a:solidFill>
              </a:rPr>
              <a:t>Верховец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Надежда Анатольевна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</a:rPr>
              <a:t>МБОУ «СОШ № 83»</a:t>
            </a:r>
          </a:p>
          <a:p>
            <a:pPr algn="ctr"/>
            <a:r>
              <a:rPr lang="ru-RU" altLang="ru-RU" sz="2400" b="1" i="1" dirty="0" err="1" smtClean="0">
                <a:solidFill>
                  <a:srgbClr val="002060"/>
                </a:solidFill>
              </a:rPr>
              <a:t>г.Северск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</a:rPr>
              <a:t>Томская область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354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762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878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081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980728"/>
            <a:ext cx="87129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</a:rPr>
              <a:t>Планирование </a:t>
            </a:r>
            <a:r>
              <a:rPr lang="ru-RU" sz="2600" b="1" i="1" dirty="0">
                <a:solidFill>
                  <a:srgbClr val="C00000"/>
                </a:solidFill>
              </a:rPr>
              <a:t>ожидаемых результатов</a:t>
            </a:r>
            <a:r>
              <a:rPr lang="ru-RU" sz="2600" b="1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Для оформления результата работы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предполагается подготовить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сообщение </a:t>
            </a:r>
            <a:r>
              <a:rPr lang="ru-RU" sz="2400" b="1" i="1" dirty="0">
                <a:solidFill>
                  <a:srgbClr val="002060"/>
                </a:solidFill>
              </a:rPr>
              <a:t>по теме и </a:t>
            </a:r>
            <a:r>
              <a:rPr lang="ru-RU" sz="2400" b="1" i="1" dirty="0" smtClean="0">
                <a:solidFill>
                  <a:srgbClr val="002060"/>
                </a:solidFill>
              </a:rPr>
              <a:t>компьютерную </a:t>
            </a:r>
            <a:r>
              <a:rPr lang="ru-RU" sz="2400" b="1" i="1" dirty="0">
                <a:solidFill>
                  <a:srgbClr val="002060"/>
                </a:solidFill>
              </a:rPr>
              <a:t>презентацию</a:t>
            </a:r>
            <a:r>
              <a:rPr lang="ru-RU" sz="2200" b="1" i="1" dirty="0">
                <a:solidFill>
                  <a:srgbClr val="002060"/>
                </a:solidFill>
              </a:rPr>
              <a:t>. </a:t>
            </a:r>
            <a:endParaRPr lang="ru-RU" sz="22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</a:rPr>
              <a:t>Практическое значение работы:</a:t>
            </a:r>
            <a:r>
              <a:rPr lang="ru-RU" sz="2600" b="1" i="1" dirty="0">
                <a:solidFill>
                  <a:srgbClr val="C00000"/>
                </a:solidFill>
              </a:rPr>
              <a:t> </a:t>
            </a:r>
            <a:endParaRPr lang="ru-RU" sz="26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Использование материала для проведения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классных часов в начальной школе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980728"/>
            <a:ext cx="8496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sz="6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3076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564904"/>
            <a:ext cx="849694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</a:rPr>
              <a:t>Цель: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Знакомство с использованием животных во время Великой    Отечественной войны.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   исследовать вопрос использования животных во время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Великой   Отечественной войны;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  формировать бережное отношение к животным;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воспитывать патриотизм, гордость за свою страну и народ;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548680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Животные - участники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Великой Отечественной войны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</a:rPr>
              <a:t>Актуальность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темы:</a:t>
            </a:r>
          </a:p>
          <a:p>
            <a:pPr algn="ctr"/>
            <a:endParaRPr lang="ru-RU" alt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9 </a:t>
            </a:r>
            <a:r>
              <a:rPr lang="ru-RU" sz="2400" b="1" i="1" dirty="0" smtClean="0">
                <a:solidFill>
                  <a:srgbClr val="002060"/>
                </a:solidFill>
              </a:rPr>
              <a:t>Мая </a:t>
            </a:r>
            <a:r>
              <a:rPr lang="ru-RU" sz="2400" b="1" i="1" dirty="0" smtClean="0">
                <a:solidFill>
                  <a:srgbClr val="002060"/>
                </a:solidFill>
              </a:rPr>
              <a:t>каждого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года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наш </a:t>
            </a:r>
            <a:r>
              <a:rPr lang="ru-RU" sz="2400" b="1" i="1" dirty="0" smtClean="0">
                <a:solidFill>
                  <a:srgbClr val="002060"/>
                </a:solidFill>
              </a:rPr>
              <a:t>народ отмечает День </a:t>
            </a:r>
            <a:r>
              <a:rPr lang="ru-RU" sz="2400" b="1" i="1" dirty="0" smtClean="0">
                <a:solidFill>
                  <a:srgbClr val="002060"/>
                </a:solidFill>
              </a:rPr>
              <a:t>Победы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Великой Отечественной войне 1941-1945 гг.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Давно закончилась война, все меньше остается ее ветеранов,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которые в грозную пору отстояли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независимость нашей Родины</a:t>
            </a:r>
            <a:r>
              <a:rPr lang="ru-RU" sz="2200" b="1" i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074" name="Picture 2" descr="image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5339"/>
            <a:ext cx="2592288" cy="17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imgprx.livejournal.net/c43cf89425590cb522176cdc8617da80c54c9c8f/qoB9Nl-NbgrlZXS__MRlJ-ahdm1HxspcCSjfXxcCAi44twC5LMMU5sUH3oN7e4TzYWIR91D8DGA3jOFNJ0z29CyLz-1orqIX4HZqgrHg5t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388" y="3995196"/>
            <a:ext cx="5303100" cy="27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6 ПАРАД ПОБЕДЫ (471x337, 68Kb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240360" cy="24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</a:t>
            </a:r>
            <a:r>
              <a:rPr lang="ru-RU" sz="2400" b="1" i="1" dirty="0">
                <a:solidFill>
                  <a:srgbClr val="002060"/>
                </a:solidFill>
              </a:rPr>
              <a:t>тяжелые годы рядом с солдатами на фронте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оевали и те, кого </a:t>
            </a:r>
            <a:r>
              <a:rPr lang="ru-RU" sz="2400" b="1" i="1" dirty="0">
                <a:solidFill>
                  <a:srgbClr val="002060"/>
                </a:solidFill>
              </a:rPr>
              <a:t>мы </a:t>
            </a:r>
            <a:r>
              <a:rPr lang="ru-RU" sz="2400" b="1" i="1" dirty="0" smtClean="0">
                <a:solidFill>
                  <a:srgbClr val="002060"/>
                </a:solidFill>
              </a:rPr>
              <a:t>называем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братьями нашими меньшими - животные.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Им не давали орденов, они не получали воинских званий.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Они совершали подвиги, не зная этого.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Животные </a:t>
            </a:r>
            <a:r>
              <a:rPr lang="ru-RU" sz="2400" b="1" i="1" dirty="0">
                <a:solidFill>
                  <a:srgbClr val="002060"/>
                </a:solidFill>
              </a:rPr>
              <a:t>просто делали то,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чему </a:t>
            </a:r>
            <a:r>
              <a:rPr lang="ru-RU" sz="2400" b="1" i="1" dirty="0">
                <a:solidFill>
                  <a:srgbClr val="002060"/>
                </a:solidFill>
              </a:rPr>
              <a:t>их научили люди - и гибли, как  люди.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 Но, погибая, они спасали тысячи человеческих жизней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www.storecalc.com/wp-content/uploads/2017/05/interesnye_fakty_o_vov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age0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19"/>
            <a:ext cx="2892596" cy="21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storecalc.com/wp-content/uploads/2017/05/interesnye_fakty_o_vov7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3343790" cy="21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93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484784"/>
            <a:ext cx="88569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третьем классе в беседе о городе - герое Мурманске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мы узнали, что  на Карельском фронте в качестве транспорта использовались собаки, олени и даже лоси. </a:t>
            </a:r>
          </a:p>
          <a:p>
            <a:endParaRPr lang="ru-RU" sz="2400" dirty="0"/>
          </a:p>
        </p:txBody>
      </p:sp>
      <p:pic>
        <p:nvPicPr>
          <p:cNvPr id="5" name="Рисунок 4" descr="http://www.storecalc.com/wp-content/uploads/2017/05/interesnye_fakty_o_vov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363"/>
            <a:ext cx="3420380" cy="234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510390" cy="2664296"/>
          </a:xfrm>
          <a:prstGeom prst="rect">
            <a:avLst/>
          </a:prstGeom>
          <a:noFill/>
        </p:spPr>
      </p:pic>
      <p:pic>
        <p:nvPicPr>
          <p:cNvPr id="15" name="Рисунок 14" descr="http://www.storecalc.com/wp-content/uploads/2017/05/interesnye_fakty_o_vov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98736"/>
            <a:ext cx="4320765" cy="262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storecalc.com/wp-content/uploads/2017/05/interesnye_fakty_o_vov20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83505"/>
            <a:ext cx="2861677" cy="2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584" y="1844824"/>
            <a:ext cx="902554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Нас </a:t>
            </a:r>
            <a:r>
              <a:rPr lang="ru-RU" sz="2400" b="1" i="1" dirty="0">
                <a:solidFill>
                  <a:srgbClr val="002060"/>
                </a:solidFill>
              </a:rPr>
              <a:t>заинтересовало,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а какие еще </a:t>
            </a:r>
            <a:r>
              <a:rPr lang="ru-RU" sz="2400" b="1" i="1" dirty="0">
                <a:solidFill>
                  <a:srgbClr val="002060"/>
                </a:solidFill>
              </a:rPr>
              <a:t>животные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      помогали </a:t>
            </a:r>
            <a:r>
              <a:rPr lang="ru-RU" sz="2400" b="1" i="1" dirty="0">
                <a:solidFill>
                  <a:srgbClr val="002060"/>
                </a:solidFill>
              </a:rPr>
              <a:t>солдатам воевать?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Мы решили исследовать этот вопрос и больше узнать о том,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как использовались животные на фронте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 во время Великой Отечественной войны.</a:t>
            </a:r>
          </a:p>
          <a:p>
            <a:endParaRPr lang="ru-RU" dirty="0"/>
          </a:p>
        </p:txBody>
      </p:sp>
      <p:pic>
        <p:nvPicPr>
          <p:cNvPr id="6" name="Рисунок 5" descr="http://www.storecalc.com/wp-content/uploads/2017/05/interesnye_fakty_o_vov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4403"/>
            <a:ext cx="2232248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prx.livejournal.net/bfe0edf3d57e6f0657a0445763c0e1f88485b770/qoB9Nl-NbgrlZXS__MRlJ5-6XxwYTPoEv1T0rmSKgUbRLiav8e4SXU74wHUYt8D0UkdEdCloRDhOywnlqUkSuPAOpLMleAeZyKtlAod5cn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437112"/>
            <a:ext cx="1426430" cy="17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torecalc.com/wp-content/uploads/2017/05/interesnye_fakty_o_vov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331236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torecalc.com/wp-content/uploads/2017/05/interesnye_fakty_o_vov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4565" y="4581128"/>
            <a:ext cx="2952328" cy="201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8640"/>
            <a:ext cx="2568887" cy="2304256"/>
          </a:xfrm>
          <a:prstGeom prst="rect">
            <a:avLst/>
          </a:prstGeom>
          <a:noFill/>
        </p:spPr>
      </p:pic>
      <p:pic>
        <p:nvPicPr>
          <p:cNvPr id="12" name="Рисунок 11" descr="Животные - герои Великой Отечественной Войны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188640"/>
            <a:ext cx="36182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40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1" y="332656"/>
            <a:ext cx="86409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Этапы работы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</a:rPr>
              <a:t>Проведение опроса среди учащихся начальных классов. Анализ анкет.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</a:rPr>
              <a:t>Сбор и обработка информации по теме  (работа с литературой, интернет ресурсами)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</a:rPr>
              <a:t>Подготовка к представлению (обобщение материала, подготовка наглядности, редактирование текстов)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</a:rPr>
              <a:t>Презентация результатов проектно-исследовательской деятельности.</a:t>
            </a:r>
          </a:p>
          <a:p>
            <a:endParaRPr lang="ru-RU" sz="2200" b="1" i="1" dirty="0" smtClean="0">
              <a:solidFill>
                <a:srgbClr val="002060"/>
              </a:solidFill>
            </a:endParaRPr>
          </a:p>
          <a:p>
            <a:pPr algn="ctr"/>
            <a:endParaRPr lang="ru-RU" sz="2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Ресурсы:</a:t>
            </a:r>
          </a:p>
          <a:p>
            <a:pPr marL="457200" indent="-457200" algn="ctr"/>
            <a:r>
              <a:rPr lang="ru-RU" sz="2200" b="1" i="1" dirty="0" smtClean="0">
                <a:solidFill>
                  <a:srgbClr val="002060"/>
                </a:solidFill>
              </a:rPr>
              <a:t>Интернет</a:t>
            </a:r>
          </a:p>
          <a:p>
            <a:pPr marL="457200" indent="-457200" algn="ctr"/>
            <a:r>
              <a:rPr lang="ru-RU" sz="2200" b="1" i="1" dirty="0" smtClean="0">
                <a:solidFill>
                  <a:srgbClr val="002060"/>
                </a:solidFill>
              </a:rPr>
              <a:t>Литература по теме</a:t>
            </a:r>
          </a:p>
          <a:p>
            <a:pPr marL="457200" indent="-457200" algn="ctr"/>
            <a:r>
              <a:rPr lang="ru-RU" sz="2200" b="1" i="1" dirty="0" smtClean="0">
                <a:solidFill>
                  <a:srgbClr val="002060"/>
                </a:solidFill>
              </a:rPr>
              <a:t>Помощь взрослых.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://i0.wp.com/www.zhivye-uroki.ru/wp-content/uploads/2016/05/journey.jpg?w=108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73630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t-l.ru/i/n/624/221624/tn_221624_72a783536d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834863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954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251930/0002-004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2568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320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2019-11-14T10:45:00Z</dcterms:created>
  <dcterms:modified xsi:type="dcterms:W3CDTF">2022-10-21T18:21:53Z</dcterms:modified>
</cp:coreProperties>
</file>