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Оценка героя и его художественное выражение в былине «Три поездки Ильи Муромца»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149080"/>
            <a:ext cx="6696744" cy="137160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Выполнила: </a:t>
            </a:r>
            <a:r>
              <a:rPr lang="ru-RU" sz="2400" dirty="0" err="1" smtClean="0"/>
              <a:t>Винникова</a:t>
            </a:r>
            <a:r>
              <a:rPr lang="ru-RU" sz="2400" dirty="0" smtClean="0"/>
              <a:t> Ирина Юрьевна</a:t>
            </a:r>
          </a:p>
          <a:p>
            <a:r>
              <a:rPr lang="ru-RU" sz="2400" dirty="0" smtClean="0"/>
              <a:t>Учитель чтения </a:t>
            </a:r>
          </a:p>
          <a:p>
            <a:r>
              <a:rPr lang="ru-RU" sz="2400" dirty="0" smtClean="0"/>
              <a:t>МКОУ «</a:t>
            </a:r>
            <a:r>
              <a:rPr lang="ru-RU" sz="2400" dirty="0" err="1" smtClean="0"/>
              <a:t>Линевская</a:t>
            </a:r>
            <a:r>
              <a:rPr lang="ru-RU" sz="2400" dirty="0" smtClean="0"/>
              <a:t> школа-интернат»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8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Как Илья служил верой и правдой.</a:t>
            </a:r>
          </a:p>
          <a:p>
            <a:r>
              <a:rPr lang="ru-RU" dirty="0" smtClean="0"/>
              <a:t>2. Илья на перепутье</a:t>
            </a:r>
          </a:p>
          <a:p>
            <a:r>
              <a:rPr lang="ru-RU" dirty="0" smtClean="0"/>
              <a:t>3. Первая встреча Ильи Муромца</a:t>
            </a:r>
          </a:p>
          <a:p>
            <a:r>
              <a:rPr lang="ru-RU" dirty="0" smtClean="0"/>
              <a:t>4. Вторая поездка</a:t>
            </a:r>
          </a:p>
          <a:p>
            <a:r>
              <a:rPr lang="ru-RU" dirty="0" smtClean="0"/>
              <a:t>5. Третья поездка</a:t>
            </a:r>
          </a:p>
          <a:p>
            <a:r>
              <a:rPr lang="ru-RU" dirty="0" smtClean="0"/>
              <a:t>6. Характер героя и его положительные  черты</a:t>
            </a:r>
          </a:p>
          <a:p>
            <a:r>
              <a:rPr lang="ru-RU" dirty="0" smtClean="0"/>
              <a:t>7. Мое отношение к поступкам Ильи Муромца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5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Камень путеводный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59047"/>
            <a:ext cx="3980160" cy="378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4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Разбойники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5" y="1701800"/>
            <a:ext cx="7046445" cy="374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0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Коварная царевна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34702"/>
            <a:ext cx="3692252" cy="484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4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1495"/>
            <a:ext cx="7009852" cy="5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6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сокровища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4634"/>
            <a:ext cx="6458322" cy="44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0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Илья Муромец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80235"/>
            <a:ext cx="5133950" cy="47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Черты характера Ильи Муромца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Храбрый </a:t>
            </a:r>
          </a:p>
          <a:p>
            <a:r>
              <a:rPr lang="ru-RU" dirty="0" smtClean="0"/>
              <a:t>Бескорыстный</a:t>
            </a:r>
          </a:p>
          <a:p>
            <a:r>
              <a:rPr lang="ru-RU" dirty="0" smtClean="0"/>
              <a:t>Щедрый </a:t>
            </a:r>
          </a:p>
          <a:p>
            <a:r>
              <a:rPr lang="ru-RU" dirty="0" smtClean="0"/>
              <a:t>Мудрый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0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89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Тема: Оценка героя и его художественное выражение в былине «Три поездки Ильи Муромца»</vt:lpstr>
      <vt:lpstr>ПЛАН</vt:lpstr>
      <vt:lpstr>Камень путеводный</vt:lpstr>
      <vt:lpstr>Разбойники</vt:lpstr>
      <vt:lpstr>Коварная царевна</vt:lpstr>
      <vt:lpstr>Презентация PowerPoint</vt:lpstr>
      <vt:lpstr>сокровища</vt:lpstr>
      <vt:lpstr>Илья Муромец</vt:lpstr>
      <vt:lpstr>Черты характера Ильи Муромца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Оценка героя и его художественное выражение в былине «Три поездки Ильи Муромца»</dc:title>
  <dc:creator>Korrekcion</dc:creator>
  <cp:lastModifiedBy>Korrekcion</cp:lastModifiedBy>
  <cp:revision>5</cp:revision>
  <dcterms:created xsi:type="dcterms:W3CDTF">2017-09-21T05:41:19Z</dcterms:created>
  <dcterms:modified xsi:type="dcterms:W3CDTF">2017-09-25T05:55:34Z</dcterms:modified>
</cp:coreProperties>
</file>