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2" r:id="rId1"/>
  </p:sldMasterIdLst>
  <p:notesMasterIdLst>
    <p:notesMasterId r:id="rId21"/>
  </p:notesMasterIdLst>
  <p:sldIdLst>
    <p:sldId id="257" r:id="rId2"/>
    <p:sldId id="260" r:id="rId3"/>
    <p:sldId id="256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Times New Roman Cyr" panose="02020603050405020304" pitchFamily="18" charset="0"/>
      <p:regular r:id="rId30"/>
      <p:bold r:id="rId31"/>
      <p:italic r:id="rId32"/>
      <p:boldItalic r:id="rId33"/>
    </p:embeddedFont>
    <p:embeddedFont>
      <p:font typeface="Wingdings 2" panose="05020102010507070707" pitchFamily="18" charset="2"/>
      <p:regular r:id="rId3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0DAAE-B6FD-42F4-BFD8-1AA10DA27D67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FBA53-2273-4A2D-9EF5-6A6BE34D5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134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FBA53-2273-4A2D-9EF5-6A6BE34D504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08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B56594-8001-4536-9492-A96C7F54AEBB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5709E-7E1D-45B8-97FC-F9A74619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B56594-8001-4536-9492-A96C7F54AEBB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5709E-7E1D-45B8-97FC-F9A74619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B56594-8001-4536-9492-A96C7F54AEBB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5709E-7E1D-45B8-97FC-F9A74619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B56594-8001-4536-9492-A96C7F54AEBB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5709E-7E1D-45B8-97FC-F9A74619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B56594-8001-4536-9492-A96C7F54AEBB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5709E-7E1D-45B8-97FC-F9A74619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B56594-8001-4536-9492-A96C7F54AEBB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5709E-7E1D-45B8-97FC-F9A74619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B56594-8001-4536-9492-A96C7F54AEBB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5709E-7E1D-45B8-97FC-F9A74619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B56594-8001-4536-9492-A96C7F54AEBB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5709E-7E1D-45B8-97FC-F9A74619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B56594-8001-4536-9492-A96C7F54AEBB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5709E-7E1D-45B8-97FC-F9A74619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B56594-8001-4536-9492-A96C7F54AEBB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5709E-7E1D-45B8-97FC-F9A74619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B56594-8001-4536-9492-A96C7F54AEBB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5709E-7E1D-45B8-97FC-F9A74619A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DB56594-8001-4536-9492-A96C7F54AEBB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935709E-7E1D-45B8-97FC-F9A74619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audio" Target="../media/audio4.wav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audio" Target="../media/audio6.wav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audio" Target="../media/audio3.wav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audio" Target="../media/audio3.wav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7.jpeg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audio" Target="../media/audio4.wav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audio" Target="../media/audio3.wav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audio" Target="../media/audio3.wav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audio" Target="../media/audio3.wav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7.wav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8.png"/><Relationship Id="rId7" Type="http://schemas.openxmlformats.org/officeDocument/2006/relationships/audio" Target="../media/audio3.wav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audio" Target="../media/audio3.wav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audio" Target="../media/audio6.wav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audio" Target="../media/audio3.wav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8.png"/><Relationship Id="rId7" Type="http://schemas.openxmlformats.org/officeDocument/2006/relationships/audio" Target="../media/audio3.wav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audio" Target="../media/audio7.wav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audio" Target="../media/audio3.wav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-fotki.yandex.ru/get/5105/200418627.4/0_1062a4_b5b8d1a9_L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91680" y="1014784"/>
            <a:ext cx="1008112" cy="1021673"/>
          </a:xfrm>
          <a:prstGeom prst="rect">
            <a:avLst/>
          </a:prstGeom>
          <a:noFill/>
        </p:spPr>
      </p:pic>
      <p:pic>
        <p:nvPicPr>
          <p:cNvPr id="8" name="Picture 8" descr="http://img-fotki.yandex.ru/get/9068/16969765.1b8/0_87bd9_13bca51d_M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504" y="369576"/>
            <a:ext cx="1773278" cy="1666881"/>
          </a:xfrm>
          <a:prstGeom prst="rect">
            <a:avLst/>
          </a:prstGeom>
          <a:noFill/>
        </p:spPr>
      </p:pic>
      <p:pic>
        <p:nvPicPr>
          <p:cNvPr id="1028" name="Picture 4" descr="https://stihi.ru/pics/2008/02/13/206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9576"/>
            <a:ext cx="8280920" cy="648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4770" y="372348"/>
            <a:ext cx="41232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 Cyr"/>
              </a:rPr>
              <a:t>Кот Корней — рыболов.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>
                <a:solidFill>
                  <a:srgbClr val="000000"/>
                </a:solidFill>
                <a:latin typeface="Times New Roman Cyr"/>
              </a:rPr>
              <a:t>На траве лежит улов.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>
                <a:solidFill>
                  <a:srgbClr val="000000"/>
                </a:solidFill>
                <a:latin typeface="Times New Roman Cyr"/>
              </a:rPr>
              <a:t>Сосчитайте, сколько штук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>
                <a:solidFill>
                  <a:srgbClr val="000000"/>
                </a:solidFill>
                <a:latin typeface="Times New Roman Cyr"/>
              </a:rPr>
              <a:t>Он поймал зубастых щук?</a:t>
            </a:r>
            <a:endParaRPr lang="ru-RU" sz="2400" b="1" dirty="0"/>
          </a:p>
        </p:txBody>
      </p:sp>
      <p:pic>
        <p:nvPicPr>
          <p:cNvPr id="3" name="Дремлюг_-_Песня_о_школе_(-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6000" b="1" dirty="0" smtClean="0">
                <a:solidFill>
                  <a:srgbClr val="0070C0"/>
                </a:solidFill>
              </a:rPr>
              <a:t>10-4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Ошибка.wav"/>
            </a:hlinkClick>
          </p:cNvPr>
          <p:cNvSpPr/>
          <p:nvPr/>
        </p:nvSpPr>
        <p:spPr>
          <a:xfrm>
            <a:off x="500034" y="2500306"/>
            <a:ext cx="176771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10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2652867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4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Это верно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6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991" y="404664"/>
            <a:ext cx="4395294" cy="278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6.2963E-6 C -0.02656 0.0176 -0.06857 0.01042 -0.09635 0.01135 C -0.13454 0.01852 -0.17239 0.02408 -0.21093 0.02593 C -0.22187 0.02963 -0.23281 0.02987 -0.24392 0.03079 C -0.26024 0.03033 -0.27656 0.03056 -0.2927 0.02917 C -0.29704 0.02871 -0.30104 0.02501 -0.30486 0.02269 C -0.30954 0.01991 -0.31493 0.02107 -0.31944 0.01783 C -0.33125 0.00903 -0.32204 0.01297 -0.33159 0.00973 C -0.33281 0.00857 -0.33524 0.00649 -0.33524 0.00649 " pathEditMode="relative" ptsTypes="ffffffff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6000" b="1" dirty="0" smtClean="0">
                <a:solidFill>
                  <a:srgbClr val="0070C0"/>
                </a:solidFill>
              </a:rPr>
              <a:t>9-3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Ошибка.wav"/>
            </a:hlinkClick>
          </p:cNvPr>
          <p:cNvSpPr/>
          <p:nvPr/>
        </p:nvSpPr>
        <p:spPr>
          <a:xfrm>
            <a:off x="500034" y="2500306"/>
            <a:ext cx="176771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10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2804675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4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Молодец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6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746" y="531005"/>
            <a:ext cx="4414096" cy="279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0.00382 -0.01551 -0.00677 -0.02963 -0.01702 -0.03426 C -0.02344 -0.04074 -0.02865 -0.04352 -0.03646 -0.0456 C -0.04879 -0.05602 -0.02917 -0.03982 -0.04636 -0.05209 C -0.05729 -0.05996 -0.06441 -0.06667 -0.07674 -0.06991 C -0.08472 -0.07709 -0.09688 -0.07871 -0.10608 -0.08125 C -0.11736 -0.08449 -0.12743 -0.08912 -0.13906 -0.09121 C -0.15122 -0.09931 -0.16597 -0.09746 -0.17917 -0.09931 C -0.18524 -0.10139 -0.19149 -0.10209 -0.19757 -0.10417 C -0.21511 -0.10232 -0.23212 -0.09861 -0.24879 -0.09121 C -0.25382 -0.08658 -0.25886 -0.08056 -0.26459 -0.07801 C -0.26615 -0.07639 -0.26771 -0.07454 -0.26945 -0.07315 C -0.27049 -0.07222 -0.27205 -0.07246 -0.27309 -0.07153 C -0.28212 -0.06343 -0.2717 -0.06898 -0.28038 -0.06505 C -0.28559 -0.05579 -0.29028 -0.04398 -0.29757 -0.0375 C -0.30417 -0.02408 -0.30955 -0.02107 -0.32066 -0.01783 C -0.32431 -0.01667 -0.32761 -0.01459 -0.3316 -0.01459 " pathEditMode="relative" ptsTypes="ffffffffffffffff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3137572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8 + 2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Ошибка.wav"/>
            </a:hlinkClick>
          </p:cNvPr>
          <p:cNvSpPr/>
          <p:nvPr/>
        </p:nvSpPr>
        <p:spPr>
          <a:xfrm>
            <a:off x="500034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t-RU" sz="3600" b="1" dirty="0">
                <a:solidFill>
                  <a:srgbClr val="0070C0"/>
                </a:solidFill>
              </a:rPr>
              <a:t>4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Это верно.wav"/>
            </a:hlinkClick>
          </p:cNvPr>
          <p:cNvSpPr/>
          <p:nvPr/>
        </p:nvSpPr>
        <p:spPr>
          <a:xfrm>
            <a:off x="2071670" y="2500306"/>
            <a:ext cx="1924266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t-RU" sz="3600" b="1" dirty="0" smtClean="0">
                <a:solidFill>
                  <a:srgbClr val="0070C0"/>
                </a:solidFill>
              </a:rPr>
              <a:t>10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Подумай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6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96864"/>
            <a:ext cx="4539493" cy="287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7.77778E-6 C -0.02065 -0.00115 -0.04148 -0.00208 -0.06214 -0.00485 C -0.08037 -0.01134 -0.09964 -0.01226 -0.11822 -0.01643 C -0.23975 -0.01458 -0.19044 -0.0236 -0.23523 -0.01157 C -0.2453 -0.00509 -0.25555 -0.00231 -0.26579 0.00325 C -0.27273 0.00695 -0.27846 0.01019 -0.28523 0.01459 C -0.28714 0.01575 -0.2894 0.01552 -0.29148 0.01621 C -0.29999 0.01853 -0.3085 0.02153 -0.31701 0.02431 C -0.32152 0.02593 -0.32482 0.02987 -0.32916 0.03241 C -0.33662 0.03681 -0.34339 0.04075 -0.35121 0.04376 C -0.37048 0.05116 -0.39253 0.04769 -0.41093 0.05996 " pathEditMode="relative" ptsTypes="ffffffffff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3+ </a:t>
            </a:r>
            <a:r>
              <a:rPr lang="en-US" sz="6000" b="1" dirty="0" smtClean="0">
                <a:solidFill>
                  <a:srgbClr val="0070C0"/>
                </a:solidFill>
              </a:rPr>
              <a:t>4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Это верно.wav"/>
            </a:hlinkClick>
          </p:cNvPr>
          <p:cNvSpPr/>
          <p:nvPr/>
        </p:nvSpPr>
        <p:spPr>
          <a:xfrm>
            <a:off x="500034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8" name="7-конечная звезда 7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2071670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4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Подумай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6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022" y="836712"/>
            <a:ext cx="4790083" cy="303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6.66667E-6 C -0.01563 -0.003 -0.02691 -0.00532 -0.04392 -0.00647 C -0.06024 -0.0118 -0.07726 -0.01435 -0.09392 -0.0162 C -0.10781 -0.01573 -0.1217 -0.01597 -0.13542 -0.01458 C -0.14566 -0.01365 -0.15799 -0.00439 -0.16823 -0.00161 C -0.17153 0.00163 -0.17483 0.00487 -0.17813 0.00811 C -0.17969 0.00973 -0.18299 0.01297 -0.18299 0.01297 C -0.18854 0.02778 -0.20052 0.03357 -0.20851 0.04561 C -0.21042 0.04862 -0.21129 0.05255 -0.21337 0.05533 C -0.21458 0.05695 -0.2158 0.05857 -0.21701 0.06019 C -0.21944 0.06991 -0.225 0.07802 -0.22934 0.08612 C -0.23368 0.09422 -0.23524 0.10626 -0.24392 0.10903 C -0.25382 0.11228 -0.24705 0.11065 -0.26458 0.11065 " pathEditMode="relative" ptsTypes="ffffffffffff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flipH="1"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5+3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6" name="Умница.wav"/>
            </a:hlinkClick>
          </p:cNvPr>
          <p:cNvSpPr/>
          <p:nvPr/>
        </p:nvSpPr>
        <p:spPr>
          <a:xfrm>
            <a:off x="500034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8" name="7-конечная звезда 7">
            <a:hlinkClick r:id="" action="ppaction://noaction">
              <a:snd r:embed="rId7" name="Подумай ещё.wav"/>
            </a:hlinkClick>
          </p:cNvPr>
          <p:cNvSpPr/>
          <p:nvPr/>
        </p:nvSpPr>
        <p:spPr>
          <a:xfrm>
            <a:off x="2071670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4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8" name="Подумай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6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279" y="692696"/>
            <a:ext cx="4395294" cy="278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C -0.00243 -0.00972 -0.00625 -0.01319 -0.01216 -0.02106 C -0.03038 -0.04537 -0.05018 -0.0456 -0.07552 -0.04861 C -0.10313 -0.05556 -0.10139 -0.05162 -0.14757 -0.05046 C -0.16129 -0.04861 -0.17361 -0.04444 -0.18663 -0.03889 C -0.19358 -0.03264 -0.19931 -0.02454 -0.20729 -0.02106 C -0.21979 -0.0044 -0.21476 -0.01227 -0.22552 0.00648 C -0.22865 0.01181 -0.23056 0.01829 -0.2342 0.02292 C -0.23681 0.03009 -0.24028 0.03681 -0.24271 0.04398 C -0.24566 0.05278 -0.24653 0.0625 -0.24879 0.07153 C -0.24983 0.07593 -0.25365 0.08519 -0.25365 0.08958 " pathEditMode="relative" ptsTypes="ffffffffff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5+4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Ошибка.wav"/>
            </a:hlinkClick>
          </p:cNvPr>
          <p:cNvSpPr/>
          <p:nvPr/>
        </p:nvSpPr>
        <p:spPr>
          <a:xfrm>
            <a:off x="500034" y="2500306"/>
            <a:ext cx="176771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10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2581852" y="2500306"/>
            <a:ext cx="178025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14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Это верно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80" y="818926"/>
            <a:ext cx="4233298" cy="268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C -0.00538 -0.00231 -0.00885 -0.00833 -0.01336 -0.01157 C -0.02743 -0.02129 -0.04687 -0.02314 -0.06215 -0.02453 C -0.07638 -0.02824 -0.09027 -0.02986 -0.10486 -0.03101 C -0.12187 -0.03564 -0.13836 -0.03495 -0.15607 -0.03588 C -0.18784 -0.03472 -0.21944 -0.03402 -0.25121 -0.03263 C -0.26302 -0.03217 -0.27465 -0.02638 -0.28645 -0.02453 C -0.29513 -0.02083 -0.29149 -0.02245 -0.29757 -0.01967 C -0.30208 -0.01759 -0.30555 -0.01273 -0.30972 -0.00995 C -0.31666 -2.96296E-6 -0.30711 -0.0125 -0.31579 -0.00486 C -0.31718 -0.0037 -0.31805 -0.00115 -0.31944 -2.96296E-6 C -0.32777 0.00741 -0.32031 -0.00208 -0.3243 0.00325 " pathEditMode="relative" ptsTypes="fffffffffff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6 +3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Умница.wav"/>
            </a:hlinkClick>
          </p:cNvPr>
          <p:cNvSpPr/>
          <p:nvPr/>
        </p:nvSpPr>
        <p:spPr>
          <a:xfrm>
            <a:off x="500034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8" name="7-конечная звезда 7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2071670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4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Подумай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6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09" y="624261"/>
            <a:ext cx="4119602" cy="260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5.92593E-6 C -0.02291 -0.00601 -0.01197 -0.00323 -0.05607 -0.00161 C -0.09183 0.0051 -0.13281 0.00255 -0.16701 0.00325 C -0.17968 0.00556 -0.19114 0.01297 -0.20364 0.01621 C -0.2092 0.01991 -0.2151 0.02223 -0.22065 0.02593 C -0.22586 0.02941 -0.22708 0.03404 -0.23298 0.03589 C -0.23645 0.04214 -0.24322 0.04931 -0.24513 0.05695 C -0.24913 0.07316 -0.25694 0.08866 -0.26579 0.10093 C -0.26805 0.10996 -0.27343 0.11552 -0.2769 0.12362 " pathEditMode="relative" ptsTypes="ffffffff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5+5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Ошибка.wav"/>
            </a:hlinkClick>
          </p:cNvPr>
          <p:cNvSpPr/>
          <p:nvPr/>
        </p:nvSpPr>
        <p:spPr>
          <a:xfrm>
            <a:off x="500034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8" name="7-конечная звезда 7">
            <a:hlinkClick r:id="" action="ppaction://noaction">
              <a:snd r:embed="rId6" name="Молодец.wav"/>
            </a:hlinkClick>
          </p:cNvPr>
          <p:cNvSpPr/>
          <p:nvPr/>
        </p:nvSpPr>
        <p:spPr>
          <a:xfrm>
            <a:off x="2071670" y="2500306"/>
            <a:ext cx="1924266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10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Подумай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6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64704"/>
            <a:ext cx="4233298" cy="268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6.66667E-6 C -0.02292 -0.00439 -0.04323 -0.00694 -0.06701 -0.00809 C -0.13611 -0.00763 -0.20521 -0.0074 -0.27431 -0.00647 C -0.28021 -0.00647 -0.2934 -0.00138 -0.29757 6.66667E-6 C -0.30243 0.00163 -0.31215 0.00487 -0.31215 0.00487 C -0.32951 0.02038 -0.35035 0.02292 -0.37066 0.02593 C -0.37778 0.02917 -0.3842 0.03404 -0.39132 0.03728 C -0.39826 0.04607 -0.39826 0.04978 -0.40365 0.05857 C -0.4059 0.06228 -0.40729 0.06667 -0.40972 0.06992 C -0.41076 0.0713 -0.41337 0.07316 -0.41337 0.07316 " pathEditMode="relative" ptsTypes="fffffffff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7+3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Правильно.wav"/>
            </a:hlinkClick>
          </p:cNvPr>
          <p:cNvSpPr/>
          <p:nvPr/>
        </p:nvSpPr>
        <p:spPr>
          <a:xfrm>
            <a:off x="607190" y="2503213"/>
            <a:ext cx="1588545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t-RU" sz="3600" b="1" dirty="0" smtClean="0">
                <a:solidFill>
                  <a:srgbClr val="0070C0"/>
                </a:solidFill>
              </a:rPr>
              <a:t>10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2559679" y="2503213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4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Подумай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t-RU" sz="3600" b="1" dirty="0">
                <a:solidFill>
                  <a:srgbClr val="0070C0"/>
                </a:solidFill>
              </a:rPr>
              <a:t>3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122" y="488161"/>
            <a:ext cx="4109317" cy="286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1.85185E-6 C -0.00538 -0.00717 -0.01093 -0.00764 -0.01822 -0.00972 C -0.02795 -0.0125 -0.03645 -0.01759 -0.04635 -0.01944 C -0.05381 -0.01921 -0.08524 -0.01921 -0.09999 -0.0162 C -0.11944 -0.01227 -0.13749 -0.00648 -0.15729 -0.00486 C -0.1677 -0.00023 -0.17933 0.00116 -0.19027 0.00324 C -0.19427 0.00671 -0.19826 0.00857 -0.20243 0.01134 C -0.21579 0.03056 -0.2342 0.04653 -0.24513 0.06829 C -0.25763 0.09329 -0.24722 0.07639 -0.25607 0.0831 C -0.25868 0.08496 -0.26336 0.08958 -0.26336 0.08958 " pathEditMode="relative" ptsTypes="fffffffff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854075"/>
            <a:ext cx="6456363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7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1475656" y="357166"/>
            <a:ext cx="6072230" cy="3857652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Nautilus Pompilius" pitchFamily="50" charset="-52"/>
              </a:rPr>
              <a:t>Ребята!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Nautilus Pompilius" pitchFamily="50" charset="-52"/>
              </a:rPr>
              <a:t>Для </a:t>
            </a:r>
            <a:r>
              <a:rPr lang="ru-RU" sz="2800" dirty="0" smtClean="0">
                <a:solidFill>
                  <a:srgbClr val="0070C0"/>
                </a:solidFill>
                <a:latin typeface="Nautilus Pompilius" pitchFamily="50" charset="-52"/>
              </a:rPr>
              <a:t>этого нужно </a:t>
            </a:r>
            <a:r>
              <a:rPr lang="ru-RU" sz="4000" dirty="0" smtClean="0">
                <a:solidFill>
                  <a:srgbClr val="0070C0"/>
                </a:solidFill>
                <a:latin typeface="Nautilus Pompilius" pitchFamily="50" charset="-52"/>
              </a:rPr>
              <a:t>правильно</a:t>
            </a:r>
            <a:r>
              <a:rPr lang="ru-RU" sz="2800" dirty="0" smtClean="0">
                <a:solidFill>
                  <a:srgbClr val="0070C0"/>
                </a:solidFill>
                <a:latin typeface="Nautilus Pompilius" pitchFamily="50" charset="-52"/>
              </a:rPr>
              <a:t> решить примеры.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Nautilus Pompilius" pitchFamily="50" charset="-52"/>
              </a:rPr>
              <a:t>Поможете?</a:t>
            </a:r>
            <a:endParaRPr lang="ru-RU" sz="3200" b="1" dirty="0">
              <a:solidFill>
                <a:srgbClr val="0070C0"/>
              </a:solidFill>
              <a:latin typeface="Nautilus Pompilius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3353596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2 </a:t>
            </a:r>
            <a:r>
              <a:rPr lang="ru-RU" sz="6000" b="1" dirty="0">
                <a:solidFill>
                  <a:srgbClr val="0070C0"/>
                </a:solidFill>
              </a:rPr>
              <a:t>+</a:t>
            </a:r>
            <a:r>
              <a:rPr lang="ru-RU" sz="6000" b="1" dirty="0" smtClean="0">
                <a:solidFill>
                  <a:srgbClr val="0070C0"/>
                </a:solidFill>
              </a:rPr>
              <a:t> 2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Ошибка.wav"/>
            </a:hlinkClick>
          </p:cNvPr>
          <p:cNvSpPr/>
          <p:nvPr/>
        </p:nvSpPr>
        <p:spPr>
          <a:xfrm>
            <a:off x="500034" y="2500306"/>
            <a:ext cx="1695702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10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Умница.wav"/>
            </a:hlinkClick>
          </p:cNvPr>
          <p:cNvSpPr/>
          <p:nvPr/>
        </p:nvSpPr>
        <p:spPr>
          <a:xfrm>
            <a:off x="2814649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4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Подумай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6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royallib.com/zip_emu/br/144/144855/i_00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16305"/>
            <a:ext cx="4386772" cy="277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6 C -0.00086 -0.01921 -0.00086 -0.03055 -0.0085 -0.04559 C -0.01458 -0.07823 -0.02569 -0.0912 -0.04757 -0.10578 C -0.05225 -0.10902 -0.05555 -0.11203 -0.06093 -0.11388 C -0.06944 -0.12129 -0.08385 -0.12638 -0.09392 -0.12846 C -0.10486 -0.13333 -0.1151 -0.13402 -0.12673 -0.13495 C -0.15295 -0.13379 -0.17586 -0.13101 -0.20121 -0.12684 C -0.20729 -0.12152 -0.21597 -0.12059 -0.22309 -0.11874 C -0.23107 -0.11342 -0.22465 -0.11712 -0.23281 -0.11388 C -0.23524 -0.11296 -0.24027 -0.11064 -0.24027 -0.11064 C -0.24687 -0.10485 -0.25399 -0.10069 -0.26093 -0.09606 C -0.26597 -0.09259 -0.26736 -0.08819 -0.27309 -0.08634 C -0.27743 -0.08194 -0.28125 -0.07893 -0.28645 -0.07661 C -0.2908 -0.07036 -0.29722 -0.0699 -0.30243 -0.06504 C -0.31007 -0.05763 -0.31649 -0.04791 -0.32309 -0.03911 C -0.32639 -0.03471 -0.33142 -0.02985 -0.33402 -0.02453 C -0.34218 -0.00833 -0.35312 0.00579 -0.36336 0.01945 C -0.36788 0.02547 -0.3717 0.03496 -0.37552 0.04214 C -0.37725 0.04538 -0.37951 0.04816 -0.38038 0.05186 C -0.38177 0.05741 -0.38073 0.05556 -0.38281 0.05834 " pathEditMode="relative" ptsTypes="fffffffffffffffffff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2+3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Ошибка.wav"/>
            </a:hlinkClick>
          </p:cNvPr>
          <p:cNvSpPr/>
          <p:nvPr/>
        </p:nvSpPr>
        <p:spPr>
          <a:xfrm>
            <a:off x="500034" y="2500306"/>
            <a:ext cx="162369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10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Это верно.wav"/>
            </a:hlinkClick>
          </p:cNvPr>
          <p:cNvSpPr/>
          <p:nvPr/>
        </p:nvSpPr>
        <p:spPr>
          <a:xfrm>
            <a:off x="2843808" y="2532287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t-RU" sz="3600" b="1" dirty="0">
                <a:solidFill>
                  <a:srgbClr val="0070C0"/>
                </a:solidFill>
              </a:rPr>
              <a:t>5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Подумай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6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60301"/>
            <a:ext cx="3158681" cy="200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2 0.01528 C -0.05954 0.01042 -0.05954 0.00533 -0.06041 0.00047 C -0.0618 -0.00694 -0.06371 -0.00532 -0.06666 -0.01087 C -0.07239 -0.02152 -0.07638 -0.02662 -0.08489 -0.03518 C -0.08993 -0.04027 -0.09722 -0.05023 -0.10312 -0.05462 C -0.10902 -0.05902 -0.11614 -0.06087 -0.12274 -0.06296 C -0.13715 -0.07754 -0.11875 -0.06041 -0.13246 -0.06944 C -0.13975 -0.0743 -0.1467 -0.08333 -0.15434 -0.08726 C -0.15781 -0.08912 -0.1618 -0.08888 -0.16545 -0.0905 C -0.1776 -0.09583 -0.16649 -0.0912 -0.17517 -0.09699 C -0.18263 -0.10185 -0.1927 -0.10208 -0.20069 -0.10347 C -0.22083 -0.10254 -0.24079 -0.10347 -0.26041 -0.09699 C -0.26632 -0.09212 -0.27274 -0.09282 -0.27882 -0.08888 C -0.28385 -0.08541 -0.28645 -0.08101 -0.29218 -0.07916 C -0.29843 -0.07291 -0.30677 -0.0662 -0.31163 -0.05787 C -0.31597 -0.05046 -0.31892 -0.04189 -0.32395 -0.03518 C -0.32638 -0.02523 -0.33107 -0.01666 -0.33489 -0.00763 C -0.33645 -0.00416 -0.3368 0.00024 -0.33854 0.00371 C -0.3427 0.01204 -0.34826 0.02038 -0.35312 0.02825 C -0.35694 0.03426 -0.36197 0.04352 -0.36666 0.04769 C -0.36788 0.04885 -0.37031 0.05093 -0.37031 0.05116 " pathEditMode="relative" rAng="0" ptsTypes="ffffffffffffffffffff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993556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2 + 7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Ошибка.wav"/>
            </a:hlinkClick>
          </p:cNvPr>
          <p:cNvSpPr/>
          <p:nvPr/>
        </p:nvSpPr>
        <p:spPr>
          <a:xfrm>
            <a:off x="500034" y="2500306"/>
            <a:ext cx="1551686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10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2714612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4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Молодец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370" y="952508"/>
            <a:ext cx="4135844" cy="261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5.55556E-6 C -0.0026 -0.00717 -0.00156 -0.0162 -0.00486 -0.02291 C -0.00972 -0.03263 -0.01753 -0.05023 -0.02552 -0.0537 C -0.02968 -0.05925 -0.03437 -0.06157 -0.03888 -0.06666 C -0.04479 -0.07361 -0.04843 -0.07754 -0.05607 -0.07962 C -0.06649 -0.08958 -0.08941 -0.09884 -0.10243 -0.10092 C -0.11041 -0.10509 -0.11875 -0.10717 -0.12673 -0.11064 C -0.1309 -0.11249 -0.13454 -0.11643 -0.13888 -0.11712 C -0.14982 -0.11921 -0.16111 -0.1199 -0.17187 -0.12361 C -0.19184 -0.12314 -0.21163 -0.12291 -0.23159 -0.12198 C -0.24201 -0.12152 -0.25798 -0.10902 -0.26579 -0.10092 C -0.27847 -0.08773 -0.2927 -0.07685 -0.30607 -0.06504 C -0.3118 -0.0537 -0.31562 -0.04259 -0.32066 -0.03101 C -0.32395 -0.02337 -0.32691 -0.01273 -0.33159 -0.00648 " pathEditMode="relative" ptsTypes="fffffffffffff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6+ 2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Умница.wav"/>
            </a:hlinkClick>
          </p:cNvPr>
          <p:cNvSpPr/>
          <p:nvPr/>
        </p:nvSpPr>
        <p:spPr>
          <a:xfrm>
            <a:off x="500034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8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2071670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4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Подумай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6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40431"/>
            <a:ext cx="4038608" cy="255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C -0.00069 -0.00695 -0.0033 -0.02292 -0.00608 -0.02917 C -0.01615 -0.05255 -0.03802 -0.05579 -0.05608 -0.05857 C -0.0651 -0.05995 -0.07396 -0.06181 -0.08299 -0.06343 C -0.08872 -0.06435 -0.1 -0.06667 -0.1 -0.06667 C -0.12309 -0.06551 -0.14635 -0.06505 -0.16944 -0.06343 C -0.17743 -0.06296 -0.18524 -0.05533 -0.19271 -0.05208 C -0.20226 -0.04792 -0.21146 -0.04398 -0.22066 -0.03889 C -0.23316 -0.03218 -0.24462 -0.02546 -0.25243 -0.00972 C -0.25833 0.02176 -0.25 0.05185 -0.25 0.08287 " pathEditMode="relative" ptsTypes="fffffffff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921548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2 + 5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Это верно.wav"/>
            </a:hlinkClick>
          </p:cNvPr>
          <p:cNvSpPr/>
          <p:nvPr/>
        </p:nvSpPr>
        <p:spPr>
          <a:xfrm>
            <a:off x="500034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t-RU" sz="3600" b="1" dirty="0">
                <a:solidFill>
                  <a:srgbClr val="0070C0"/>
                </a:solidFill>
              </a:rPr>
              <a:t>7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2071670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4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Подумай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6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s://royallib.com/zip_emu/br/144/144855/i_00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005" y="1037266"/>
            <a:ext cx="4210209" cy="266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18519E-6 C -0.10017 0.03959 -0.20035 0.07941 -0.24028 0.09607 " pathEditMode="relative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3137572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4 + 2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Ошибка.wav"/>
            </a:hlinkClick>
          </p:cNvPr>
          <p:cNvSpPr/>
          <p:nvPr/>
        </p:nvSpPr>
        <p:spPr>
          <a:xfrm>
            <a:off x="500034" y="2500306"/>
            <a:ext cx="162369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10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2483768" y="2509772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4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Правильно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t-RU" sz="3600" b="1" dirty="0">
                <a:solidFill>
                  <a:srgbClr val="0070C0"/>
                </a:solidFill>
              </a:rPr>
              <a:t>6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55794"/>
            <a:ext cx="4395294" cy="278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18519E-6 C 0.0007 -0.00601 0.00243 -0.01203 0.00243 -0.01805 C 0.00243 -0.02314 0.00261 -0.04536 -0.00121 -0.0537 C -0.00972 -0.07175 -0.02639 -0.08448 -0.03646 -0.10092 C -0.03784 -0.10323 -0.05399 -0.12916 -0.05729 -0.13171 C -0.06232 -0.13541 -0.06996 -0.13703 -0.07552 -0.13819 C -0.08559 -0.14351 -0.07847 -0.1405 -0.09271 -0.14305 C -0.09843 -0.14398 -0.10972 -0.14629 -0.10972 -0.14629 C -0.11979 -0.15161 -0.13073 -0.15115 -0.14149 -0.153 C -0.15087 -0.15185 -0.16024 -0.15138 -0.16944 -0.14953 C -0.18212 -0.14722 -0.19635 -0.13518 -0.20729 -0.12685 C -0.21545 -0.1206 -0.22708 -0.10462 -0.23524 -0.10092 C -0.24097 -0.09004 -0.24878 -0.0743 -0.2585 -0.0699 C -0.26267 -0.06157 -0.25868 -0.06759 -0.2658 -0.0618 C -0.26892 -0.05925 -0.27482 -0.05185 -0.27795 -0.05046 C -0.29114 -0.04467 -0.30677 -0.03541 -0.31458 -0.01967 C -0.31423 -0.01643 -0.31389 -0.01296 -0.31337 -0.00972 C -0.31302 -0.0081 -0.31215 -0.00485 -0.31215 -0.00485 " pathEditMode="relative" ptsTypes="fffffffffffffffff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6000" b="1" dirty="0" smtClean="0">
                <a:solidFill>
                  <a:srgbClr val="0070C0"/>
                </a:solidFill>
              </a:rPr>
              <a:t>9-2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Ошибка.wav"/>
            </a:hlinkClick>
          </p:cNvPr>
          <p:cNvSpPr/>
          <p:nvPr/>
        </p:nvSpPr>
        <p:spPr>
          <a:xfrm>
            <a:off x="500034" y="2500306"/>
            <a:ext cx="1695702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10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Умница.wav"/>
            </a:hlinkClick>
          </p:cNvPr>
          <p:cNvSpPr/>
          <p:nvPr/>
        </p:nvSpPr>
        <p:spPr>
          <a:xfrm>
            <a:off x="2747201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t-RU" sz="3600" b="1" dirty="0">
                <a:solidFill>
                  <a:srgbClr val="0070C0"/>
                </a:solidFill>
              </a:rPr>
              <a:t>7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Подумай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6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12" y="624261"/>
            <a:ext cx="4119602" cy="260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6 C 0.00087 -0.00208 0.00226 -0.00416 0.00243 -0.00647 C 0.00365 -0.02476 -0.00694 -0.02754 -0.01701 -0.03263 C -0.02691 -0.03749 -0.03593 -0.04282 -0.04635 -0.04559 C -0.06632 -0.04513 -0.08611 -0.0449 -0.10607 -0.04397 C -0.1085 -0.04374 -0.11111 -0.04374 -0.11337 -0.04235 C -0.11493 -0.04143 -0.11562 -0.03865 -0.11701 -0.03749 C -0.12222 -0.03286 -0.12986 -0.02893 -0.13524 -0.02453 C -0.14097 -0.01967 -0.13958 -0.01735 -0.14392 -0.01157 C -0.15277 0.00024 -0.16441 0.00811 -0.17673 0.01135 C -0.19305 0.02223 -0.21128 0.03241 -0.22916 0.03728 C -0.24253 0.04607 -0.2585 0.05741 -0.27309 0.06181 C -0.31527 0.07431 -0.36562 0.07154 -0.40607 0.07154 " pathEditMode="relative" ptsTypes="ffffffffffff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383</TotalTime>
  <Words>97</Words>
  <Application>Microsoft Office PowerPoint</Application>
  <PresentationFormat>Экран (4:3)</PresentationFormat>
  <Paragraphs>69</Paragraphs>
  <Slides>19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Verdana</vt:lpstr>
      <vt:lpstr>Calibri</vt:lpstr>
      <vt:lpstr>Times New Roman Cyr</vt:lpstr>
      <vt:lpstr>Nautilus Pompilius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Таблица умножения на 2</dc:title>
  <dc:creator>Фокина Лидия Петровна</dc:creator>
  <cp:lastModifiedBy>User</cp:lastModifiedBy>
  <cp:revision>24</cp:revision>
  <dcterms:created xsi:type="dcterms:W3CDTF">2015-03-16T16:29:33Z</dcterms:created>
  <dcterms:modified xsi:type="dcterms:W3CDTF">2021-08-02T08:42:17Z</dcterms:modified>
</cp:coreProperties>
</file>