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1" r:id="rId13"/>
    <p:sldId id="280" r:id="rId14"/>
    <p:sldId id="269" r:id="rId15"/>
    <p:sldId id="271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6B48DB3-6109-4754-B1A6-CC92BC60F0C1}">
          <p14:sldIdLst/>
        </p14:section>
        <p14:section name="Раздел без заголовка" id="{67920DFC-3566-4E81-83F2-54235E2D72EC}">
          <p14:sldIdLst/>
        </p14:section>
        <p14:section name="Раздел без заголовка" id="{29CACDFD-791E-4091-B813-881CF5BF32E4}">
          <p14:sldIdLst>
            <p14:sldId id="282"/>
            <p14:sldId id="258"/>
            <p14:sldId id="272"/>
            <p14:sldId id="259"/>
            <p14:sldId id="260"/>
            <p14:sldId id="261"/>
            <p14:sldId id="262"/>
            <p14:sldId id="263"/>
            <p14:sldId id="264"/>
            <p14:sldId id="265"/>
            <p14:sldId id="279"/>
            <p14:sldId id="281"/>
            <p14:sldId id="280"/>
            <p14:sldId id="269"/>
            <p14:sldId id="271"/>
            <p14:sldId id="273"/>
            <p14:sldId id="274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F9D"/>
    <a:srgbClr val="8A3CC4"/>
    <a:srgbClr val="2F1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5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3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2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9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0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9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0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1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56FB-DA6F-4287-8509-18050DF93755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C394-82C1-462F-A2B4-EBACCA7C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4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87;&#1087;&#1072;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осмос\img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771800" y="5949280"/>
            <a:ext cx="4896544" cy="64807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Беляева Т.А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1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осмос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осмос\img1_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slide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1683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264422_1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240360" cy="2376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7" name="Рисунок 6" descr="C:\Users\User\Desktop\hello_html_m7332054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9634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40466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6E2F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6E2F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6E2F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E2F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планету Солнечной системы, которую в древности называли «Планетой войны» за ее цвет. </a:t>
            </a:r>
            <a:endParaRPr lang="ru-RU" sz="3200" b="1" dirty="0">
              <a:solidFill>
                <a:srgbClr val="6E2F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осмос\img1_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6E2F9D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6E2F9D"/>
                </a:solidFill>
              </a:rPr>
              <a:t>Марс- четвертая по удаленности от Солнца , названа в честь Марса - древнеримского бога войны.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6E2F9D"/>
                </a:solidFill>
              </a:rPr>
              <a:t>Иногда Марс называют «Красной планетой из-за красноватого оттенка поверхности.</a:t>
            </a:r>
            <a:endParaRPr lang="ru-RU" b="1" dirty="0">
              <a:solidFill>
                <a:srgbClr val="6E2F9D"/>
              </a:solidFill>
            </a:endParaRPr>
          </a:p>
        </p:txBody>
      </p:sp>
      <p:pic>
        <p:nvPicPr>
          <p:cNvPr id="10" name="Рисунок 9" descr="C:\Users\User\Desktop\5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7"/>
            <a:ext cx="424847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8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осмос\img1_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img27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80260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515b933736daffd3f17a78b6a355a299_i-17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3645024"/>
            <a:ext cx="278261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6902c9ac91de990d7d71cd77d6a4e003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88032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E2F9D"/>
                </a:solidFill>
              </a:rPr>
              <a:t/>
            </a:r>
            <a:br>
              <a:rPr lang="ru-RU" dirty="0" smtClean="0">
                <a:solidFill>
                  <a:srgbClr val="6E2F9D"/>
                </a:solidFill>
              </a:rPr>
            </a:br>
            <a:r>
              <a:rPr lang="ru-RU" dirty="0">
                <a:solidFill>
                  <a:srgbClr val="6E2F9D"/>
                </a:solidFill>
              </a:rPr>
              <a:t/>
            </a:r>
            <a:br>
              <a:rPr lang="ru-RU" dirty="0">
                <a:solidFill>
                  <a:srgbClr val="6E2F9D"/>
                </a:solidFill>
              </a:rPr>
            </a:br>
            <a:r>
              <a:rPr lang="ru-RU" dirty="0" smtClean="0">
                <a:solidFill>
                  <a:srgbClr val="6E2F9D"/>
                </a:solidFill>
              </a:rPr>
              <a:t/>
            </a:r>
            <a:br>
              <a:rPr lang="ru-RU" dirty="0" smtClean="0">
                <a:solidFill>
                  <a:srgbClr val="6E2F9D"/>
                </a:solidFill>
              </a:rPr>
            </a:br>
            <a:r>
              <a:rPr lang="ru-RU" dirty="0">
                <a:solidFill>
                  <a:srgbClr val="6E2F9D"/>
                </a:solidFill>
              </a:rPr>
              <a:t/>
            </a:r>
            <a:br>
              <a:rPr lang="ru-RU" dirty="0">
                <a:solidFill>
                  <a:srgbClr val="6E2F9D"/>
                </a:solidFill>
              </a:rPr>
            </a:br>
            <a:r>
              <a:rPr lang="ru-RU" dirty="0" smtClean="0">
                <a:solidFill>
                  <a:srgbClr val="6E2F9D"/>
                </a:solidFill>
              </a:rPr>
              <a:t/>
            </a:r>
            <a:br>
              <a:rPr lang="ru-RU" dirty="0" smtClean="0">
                <a:solidFill>
                  <a:srgbClr val="6E2F9D"/>
                </a:solidFill>
              </a:rPr>
            </a:br>
            <a:r>
              <a:rPr lang="ru-RU" dirty="0">
                <a:solidFill>
                  <a:srgbClr val="6E2F9D"/>
                </a:solidFill>
              </a:rPr>
              <a:t/>
            </a:r>
            <a:br>
              <a:rPr lang="ru-RU" dirty="0">
                <a:solidFill>
                  <a:srgbClr val="6E2F9D"/>
                </a:solidFill>
              </a:rPr>
            </a:br>
            <a:r>
              <a:rPr lang="ru-RU" dirty="0" smtClean="0">
                <a:solidFill>
                  <a:srgbClr val="6E2F9D"/>
                </a:solidFill>
              </a:rPr>
              <a:t>Какая планета самая холодная?</a:t>
            </a:r>
            <a:endParaRPr lang="ru-RU" dirty="0">
              <a:solidFill>
                <a:srgbClr val="6E2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осмос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космос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космос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8" y="3858"/>
            <a:ext cx="9151268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космос\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8" y="3858"/>
            <a:ext cx="9151268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осмос\img1_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6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105835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наше путешествие закончено!</a:t>
            </a:r>
          </a:p>
        </p:txBody>
      </p:sp>
    </p:spTree>
    <p:extLst>
      <p:ext uri="{BB962C8B-B14F-4D97-AF65-F5344CB8AC3E}">
        <p14:creationId xmlns:p14="http://schemas.microsoft.com/office/powerpoint/2010/main" val="14565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космос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осмос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смос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смос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осмос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осмос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осмос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осмос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000" b="1" dirty="0" smtClean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59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Какая планета самая холодная?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2021-02-23T16:05:15Z</dcterms:created>
  <dcterms:modified xsi:type="dcterms:W3CDTF">2022-09-17T09:33:44Z</dcterms:modified>
</cp:coreProperties>
</file>