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88" r:id="rId4"/>
    <p:sldId id="289" r:id="rId5"/>
    <p:sldId id="269" r:id="rId6"/>
    <p:sldId id="291" r:id="rId7"/>
    <p:sldId id="267" r:id="rId8"/>
    <p:sldId id="265" r:id="rId9"/>
    <p:sldId id="264" r:id="rId10"/>
    <p:sldId id="260" r:id="rId11"/>
    <p:sldId id="259" r:id="rId12"/>
    <p:sldId id="263" r:id="rId13"/>
    <p:sldId id="262" r:id="rId14"/>
    <p:sldId id="270" r:id="rId15"/>
    <p:sldId id="272" r:id="rId16"/>
    <p:sldId id="273" r:id="rId17"/>
    <p:sldId id="274" r:id="rId18"/>
    <p:sldId id="285" r:id="rId19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99"/>
    <a:srgbClr val="8CF73B"/>
    <a:srgbClr val="E37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372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288E7-D8A7-4913-BF2F-368BB36B9106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88412-E298-4A7D-ACF7-12CE3D391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88412-E298-4A7D-ACF7-12CE3D3912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images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75" y="3786188"/>
            <a:ext cx="13573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24.jp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044367" flipH="1">
            <a:off x="7182644" y="146844"/>
            <a:ext cx="1728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 descr="0_115d87_6dca61ec_orig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429625" y="3214688"/>
            <a:ext cx="2857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0" descr="0_115ce1_a0a4bba0_orig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18970239">
            <a:off x="7920038" y="995363"/>
            <a:ext cx="3143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 descr="0_168ef0_9f3be76_orig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 rot="18569276">
            <a:off x="6880225" y="285751"/>
            <a:ext cx="2762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2" descr="0_169545_6a77a23_orig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643938" y="2928938"/>
            <a:ext cx="285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5776ce614f575155a8162c2d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8643938" y="2571750"/>
            <a:ext cx="31908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4" descr="17837122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501063" y="3429000"/>
            <a:ext cx="5000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5" descr="963743329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358188" y="2857500"/>
            <a:ext cx="2143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butterfly_pink_icon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215188" y="4643438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7" descr="i.jp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259001">
            <a:off x="7881938" y="3830638"/>
            <a:ext cx="695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8" descr="trturka_tema_susleri_dekorlar_880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 rot="18520784">
            <a:off x="7800182" y="1631156"/>
            <a:ext cx="12001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 descr="i (4).jpg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0" y="142875"/>
            <a:ext cx="2301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71618"/>
            <a:ext cx="7772400" cy="110251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EB52EE7-AD01-4E18-87B0-B12EEDE06034}" type="datetimeFigureOut">
              <a:rPr lang="ru-RU"/>
              <a:pPr>
                <a:defRPr/>
              </a:pPr>
              <a:t>07.09.2022</a:t>
            </a:fld>
            <a:r>
              <a:rPr lang="ru-RU" dirty="0"/>
              <a:t> Пасечник Е.А.</a:t>
            </a:r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01839-5179-4212-B53F-FB7962AF2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4067-A63F-4793-8C45-9721556F9DCD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F480-95F1-451A-A7C2-AD71D10BC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63197-CE05-451E-B901-1BDFE0122D90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C2FE-E20D-4682-B3A7-C7E64F4C8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2B1EE-43E7-4AF1-8A81-C1F11C4BBF8E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12FD-430F-4624-848C-3251BD620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6B7C-0D3C-4B26-95E7-17D503379A70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C62C-D420-4B8F-B30E-BD37D376C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9295-448D-485B-BB19-B2AAB8D43BE0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710C-4BF5-48F6-9D13-9877A4032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4F0B-1F4B-4222-BB34-7431BA002D45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00C1-5699-475F-9C0E-2185A3224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AAAE-35D6-4CEB-9896-D7D19EAC361E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8487-7BE7-4FB9-B546-667D7629F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A7542-1BAE-48C4-AE36-BE2F382F4A86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4868-EA45-4B7F-BE02-310830BE6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47257-58FA-487C-A45D-1C0E783DCAF5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7B95-81EE-49FD-BA0B-7A425119D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5B867-F2A5-4F51-BE5C-F5DE4DF1C17F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4B84-C694-4D56-99FC-30B41F0C2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Пасечник Е А. 13.02 17г.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3B3F9E-2901-4A47-B421-1E385FC16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461"/>
            </a:avLst>
          </a:prstGeom>
          <a:solidFill>
            <a:srgbClr val="E37D29"/>
          </a:solidFill>
          <a:ln>
            <a:solidFill>
              <a:srgbClr val="E37D2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rgbClr val="C00000"/>
          </a:solidFill>
          <a:latin typeface="Calligraph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98" y="2642769"/>
            <a:ext cx="1383043" cy="2212869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 rot="21023257">
            <a:off x="619450" y="1342524"/>
            <a:ext cx="7772400" cy="1132382"/>
          </a:xfrm>
        </p:spPr>
        <p:txBody>
          <a:bodyPr/>
          <a:lstStyle/>
          <a:p>
            <a:pPr eaLnBrk="1" hangingPunct="1"/>
            <a:r>
              <a:rPr lang="ru-RU" sz="3200">
                <a:solidFill>
                  <a:srgbClr val="002060"/>
                </a:solidFill>
                <a:latin typeface="Monotype Corsiva" pitchFamily="66" charset="0"/>
              </a:rPr>
              <a:t> проект «Эколята-дошколята</a:t>
            </a: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b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3315" name="Рисунок 3" descr="blue-water-drop-and-green-leaf-on-white-aqua-eps10_138750590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875" y="4357688"/>
            <a:ext cx="7858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43375" y="4286250"/>
            <a:ext cx="158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5" y="3143250"/>
            <a:ext cx="3028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Франчук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032" y="2907918"/>
            <a:ext cx="1206167" cy="180925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 «Спасите речку»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Изображение выглядит как дерево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25A9CCA-33F1-87AD-9E03-8B728EE64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15" y="1002002"/>
            <a:ext cx="2416069" cy="322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выглядит как трава,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5B40ED3-30CA-8DEF-97DD-6CB7E1C78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6" y="1002002"/>
            <a:ext cx="2416069" cy="317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выглядит как дерево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C438FC7A-BE70-73C8-DCAE-543B978BC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17477"/>
            <a:ext cx="2736304" cy="313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Земли</a:t>
            </a:r>
          </a:p>
        </p:txBody>
      </p:sp>
      <p:pic>
        <p:nvPicPr>
          <p:cNvPr id="9" name="Рисунок 8" descr="Изображение выглядит как человек, ноутбу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4F27CBC1-D94D-91EC-33E2-B09CCB4EB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5" y="206375"/>
            <a:ext cx="1956533" cy="301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текст, монитор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22AF293-3AEF-AFEB-729D-8CEAA904E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9" y="3147814"/>
            <a:ext cx="2295110" cy="169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текст, монитор, электроника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8297D4C0-EECA-A7F9-8B34-DFC9DF654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63638"/>
            <a:ext cx="280831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Изображение выглядит как текст, монитор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C16DCCCC-6C07-9CB9-D4DB-F453A91BDE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33885"/>
            <a:ext cx="2448272" cy="171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Изображение выглядит как человек, внутренний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5AC73EC-9320-B579-B868-B7649FE0A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18" y="486799"/>
            <a:ext cx="1956533" cy="230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Г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ородская экологическая акции </a:t>
            </a:r>
            <a:b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«Подари книжке вторую жизнь, спаси дерево.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Изображение выглядит как человек, ребено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1B61946-8E5B-DA6E-8A0E-D010A1CB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15461"/>
            <a:ext cx="5410944" cy="360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«Батарейки сдавайтесь!»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37" y="3579862"/>
            <a:ext cx="790733" cy="1232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99" y="99226"/>
            <a:ext cx="886308" cy="12920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507BEC-8384-46D3-5E95-C98988AFB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9" y="1063229"/>
            <a:ext cx="2487761" cy="350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DB485C-664B-18C7-527D-9ADC558C8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05" y="1155706"/>
            <a:ext cx="2365396" cy="334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человек, ребено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CBBAA68-A8C9-9CB2-479A-E8D270566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03" y="1155706"/>
            <a:ext cx="2993967" cy="334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</a:t>
            </a:r>
          </a:p>
        </p:txBody>
      </p:sp>
      <p:pic>
        <p:nvPicPr>
          <p:cNvPr id="15" name="Рисунок 14" descr="Изображение выглядит как ребенок, человек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C43C27E-B067-611A-CC93-83E22DF77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5" y="627534"/>
            <a:ext cx="247977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EBF8B99-CD13-BEBD-8BBD-126FDA5B8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63229"/>
            <a:ext cx="2088232" cy="321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Изображение выглядит как цветной, стол, магазин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C2EEDED5-B77B-B008-2F6F-C68E47D3B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90" y="1338238"/>
            <a:ext cx="397544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0E64A7-4AF7-03E5-2C10-1FFA1872C3F9}"/>
              </a:ext>
            </a:extLst>
          </p:cNvPr>
          <p:cNvSpPr txBox="1"/>
          <p:nvPr/>
        </p:nvSpPr>
        <p:spPr>
          <a:xfrm>
            <a:off x="588722" y="267494"/>
            <a:ext cx="787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 В ГРУППЕ,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Зейкого заповедника, Чемирская Дарья Сергеевна.</a:t>
            </a:r>
          </a:p>
        </p:txBody>
      </p:sp>
      <p:pic>
        <p:nvPicPr>
          <p:cNvPr id="18" name="Рисунок 17" descr="Изображение выглядит как человек, ребенок, в поз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52CC5C2-2F14-0134-E113-1D6027C39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21488"/>
            <a:ext cx="3897807" cy="259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Изображение выглядит как человек, внутрен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C07882C0-8748-C5DD-D745-F75E33D07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67" y="1131590"/>
            <a:ext cx="3647300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4299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A95BAB-36C1-9160-2AB1-91862F51C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3" y="339502"/>
            <a:ext cx="1512167" cy="21095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7C9EB0AB-9872-210F-9E3B-D91BA563D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70" y="863268"/>
            <a:ext cx="1690470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38B594-4B61-D0F6-A985-F36917C9B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86" y="206375"/>
            <a:ext cx="1512168" cy="21095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3CE893-069E-AED2-2373-E4CBA185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" y="3227088"/>
            <a:ext cx="2218279" cy="1576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651F55-757C-F0F1-1BC1-C768FE1FC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334" y="890507"/>
            <a:ext cx="1782311" cy="2401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C62EDE-8965-E063-C43B-69D18E242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17" y="2827604"/>
            <a:ext cx="1512168" cy="2084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0019F9-D97B-4339-4A0F-CD04A7DAC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15" y="2355046"/>
            <a:ext cx="1831893" cy="2401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4168903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  <p:pic>
        <p:nvPicPr>
          <p:cNvPr id="11" name="Рисунок 10" descr="Изображение выглядит как текст, много, загроможденны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67BFFF2F-A47F-38A2-7735-A91C0A205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52190"/>
            <a:ext cx="2376264" cy="3380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15C674-3AF1-52D9-0125-1EF938CD2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63625"/>
            <a:ext cx="2498195" cy="3452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3479327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4813648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Мир, окружающий ребёнка,- это прежде всего мир природы с безграничным богатством явлений, с неисчерпаемой красотой. Здесь, в природе, вечный источник детского разума.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В.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1020845857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496" y="123478"/>
            <a:ext cx="9001000" cy="4896544"/>
          </a:xfrm>
        </p:spPr>
        <p:txBody>
          <a:bodyPr/>
          <a:lstStyle/>
          <a:p>
            <a:r>
              <a:rPr lang="ru-RU" sz="3000" dirty="0">
                <a:solidFill>
                  <a:srgbClr val="002060"/>
                </a:solidFill>
              </a:rPr>
              <a:t>Актуальность</a:t>
            </a:r>
            <a:br>
              <a:rPr lang="ru-RU" sz="32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проблемы взаимоотношений человека с окружающей средой могут быть решены только при условии формирования экологического мировоззрения у всех людей, повышения их экологической культуры. Сегодня всё больше стран, в том числе и Россия, присоединяется к реализации концепции «устойчивого развития», согласно которой человечество должно согласовывать свою деятельность с законами природы, изменять потребительское отношение к природе на признание её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самоценности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Важным условием перехода современного общества к «устойчивому развитию» является экологическое образование. Экологическое образование возводят в разряд первостепенных государственных проблем. Подразумевается создание системы непрерывного экологического образования, первой ступенью которой является дошкольная. Именно в дошкольном возрасте закладываются основы мировоззрения человека, формируется его отношение к окружающему миру. Познание ребёнком окружающего мира обязательно включает и познание природы. Очень важно с ранних лет развивать в детях умение созерцать природу, наслаждаться ею, вглядываться в неё и вслушиваться. В.С. Сухомлинский считал необходимым вводить малыша в окружающий мир природы так, чтобы каждый день открывал в нём что-то новое для себя, чтобы он рос исследователем, чтобы его шаг был путешествием к истокам чудес в природе, облагораживал сердце и закалял волю.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0"/>
            <a:ext cx="9036496" cy="5184576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ru-RU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“Как у маленького деревца, еле поднявшегося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 землёй, заботливый садовник укрепляет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от мощности которого зависит жизнь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на протяжении нескольких десятилетий,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 воспитатель должен заботиться о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у своих детей чувства безграничной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Родине”.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22840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8183A1-4F21-F0B2-1C87-11F717A3A6FC}"/>
              </a:ext>
            </a:extLst>
          </p:cNvPr>
          <p:cNvSpPr txBox="1"/>
          <p:nvPr/>
        </p:nvSpPr>
        <p:spPr>
          <a:xfrm>
            <a:off x="467544" y="555526"/>
            <a:ext cx="835292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богатого внутреннего мира и системы ценностных отношений к природе,  её животному и растительному миру. Развитие внутренней потребности любви к природе, и как следствие, бережного отношения к ней, воспитание у детей культуры природолюбия.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разнообразием животного и растительного мира его малой Родины, показать неповторимость величия, силу и красоту природы.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понимания ребёнком неразделимого единства человека и природы, через активное участие в природоохранной и экологической деятельности.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внедрить в учебно-образовательный процесс ДОУ, новых инновационных инструментов, форм, методов и приемов, способных сформировать у ребенка чувство любви, бережное и уважительное отношения к природе.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родителей о том, что в природе ничто не исчезает бесследно и очень важно научить ребенка защищать природу, любить её и уметь охранять.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18528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68" y="135913"/>
            <a:ext cx="706052" cy="110034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F9BB818-6A4C-031F-C4FA-D0072F982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43" y="2067694"/>
            <a:ext cx="4068477" cy="282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Изображение выглядит как текст, много, загроможденны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E0EAE94B-2AEB-BD6F-0764-67706F2B0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0" y="555526"/>
            <a:ext cx="3252416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68" y="135913"/>
            <a:ext cx="706052" cy="1100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ED8BB-ED79-13FF-3EDE-06AFE50A4E4D}"/>
              </a:ext>
            </a:extLst>
          </p:cNvPr>
          <p:cNvSpPr txBox="1"/>
          <p:nvPr/>
        </p:nvSpPr>
        <p:spPr>
          <a:xfrm>
            <a:off x="2724528" y="87954"/>
            <a:ext cx="4822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гра-путешествие «Будь природе другом»  мероприятие «Защитим животных»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Изображение выглядит как ребе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09CB3D0-DA0C-D516-1476-AFCFCD90C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0" y="692978"/>
            <a:ext cx="3464406" cy="230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Изображение выглядит как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07227AD-C3A6-733A-8D8C-7D1DA7EB5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17" y="2325217"/>
            <a:ext cx="3030627" cy="272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стол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A549D52-5B43-9AC3-1E30-116574645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21" y="811620"/>
            <a:ext cx="3154379" cy="283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863411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Мероприятие «Это земля твоя и моя»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Мероприятие «Любите и берегите животных»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/>
          </a:p>
        </p:txBody>
      </p:sp>
      <p:pic>
        <p:nvPicPr>
          <p:cNvPr id="6" name="Рисунок 5" descr="Изображение выглядит как внутренний, зал&#10;&#10;Автоматически созданное описание">
            <a:extLst>
              <a:ext uri="{FF2B5EF4-FFF2-40B4-BE49-F238E27FC236}">
                <a16:creationId xmlns:a16="http://schemas.microsoft.com/office/drawing/2014/main" id="{8A59573D-F3FF-C0AC-9264-761DE585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7574"/>
            <a:ext cx="3977733" cy="341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281D783-E2C4-1E1D-DF9E-C080546A1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5976" y="1779662"/>
            <a:ext cx="4474898" cy="294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55940"/>
            <a:ext cx="6491064" cy="734817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Познавательно-игровой досуг «Домашние животные наши верные друзья» 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4" y="2787774"/>
            <a:ext cx="1383043" cy="2212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255940"/>
            <a:ext cx="1206167" cy="1809250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ебенок, человек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9AF9EE87-1FAA-ECA5-887E-C44D987AC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0" y="971835"/>
            <a:ext cx="4320480" cy="3857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трава, человек, женщина,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9A22D9A1-93EF-D1E6-D4DC-D5B66A896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6" y="3078311"/>
            <a:ext cx="2335080" cy="175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Эколого-спортивный праздник </a:t>
            </a:r>
            <a:b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«Будь природе верным другом»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6FF04C-1B77-0E09-FC80-40DAF7A31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5101"/>
            <a:ext cx="4332498" cy="288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внутренний, ребено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97CEC01A-9E72-DF1E-713D-3D4A62DDE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3230"/>
            <a:ext cx="4116136" cy="273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549</Words>
  <Application>Microsoft Office PowerPoint</Application>
  <PresentationFormat>Экран (16:9)</PresentationFormat>
  <Paragraphs>27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Calligraph</vt:lpstr>
      <vt:lpstr>Monotype Corsiva</vt:lpstr>
      <vt:lpstr>Times New Roman</vt:lpstr>
      <vt:lpstr>Тема Office</vt:lpstr>
      <vt:lpstr> проект «Эколята-дошколята» </vt:lpstr>
      <vt:lpstr>Актуальность Современные проблемы взаимоотношений человека с окружающей средой могут быть решены только при условии формирования экологического мировоззрения у всех людей, повышения их экологической культуры. Сегодня всё больше стран, в том числе и Россия, присоединяется к реализации концепции «устойчивого развития», согласно которой человечество должно согласовывать свою деятельность с законами природы, изменять потребительское отношение к природе на признание её самоценности. Важным условием перехода современного общества к «устойчивому развитию» является экологическое образование. Экологическое образование возводят в разряд первостепенных государственных проблем. Подразумевается создание системы непрерывного экологического образования, первой ступенью которой является дошкольная. Именно в дошкольном возрасте закладываются основы мировоззрения человека, формируется его отношение к окружающему миру. Познание ребёнком окружающего мира обязательно включает и познание природы. Очень важно с ранних лет развивать в детях умение созерцать природу, наслаждаться ею, вглядываться в неё и вслушиваться. В.С. Сухомлинский считал необходимым вводить малыша в окружающий мир природы так, чтобы каждый день открывал в нём что-то новое для себя, чтобы он рос исследователем, чтобы его шаг был путешествием к истокам чудес в природе, облагораживал сердце и закалял волю.</vt:lpstr>
      <vt:lpstr> “Как у маленького деревца, еле поднявшегося над землёй, заботливый садовник укрепляет корень, от мощности которого зависит жизнь растения на протяжении нескольких десятилетий, так воспитатель должен заботиться о воспитании у своих детей чувства безграничной любви к Родине”.  В. А. Сухомлинский  </vt:lpstr>
      <vt:lpstr>Презентация PowerPoint</vt:lpstr>
      <vt:lpstr>Презентация PowerPoint</vt:lpstr>
      <vt:lpstr>Презентация PowerPoint</vt:lpstr>
      <vt:lpstr>Мероприятие «Это земля твоя и моя»                                                          Мероприятие «Любите и берегите животных»  </vt:lpstr>
      <vt:lpstr>Познавательно-игровой досуг «Домашние животные наши верные друзья» </vt:lpstr>
      <vt:lpstr>                        Эколого-спортивный праздник                              «Будь природе верным другом»</vt:lpstr>
      <vt:lpstr>Акция «Спасите речку» </vt:lpstr>
      <vt:lpstr>Час Земли</vt:lpstr>
      <vt:lpstr>                                       Городская экологическая акции                                             «Подари книжке вторую жизнь, спаси дерево. </vt:lpstr>
      <vt:lpstr>                            ЭКОЛОГИЧЕСКАЯ АКЦИЯ                             «Батарейки сдавайтесь!»</vt:lpstr>
      <vt:lpstr>Огород на подоконнике</vt:lpstr>
      <vt:lpstr>Презентация PowerPoint</vt:lpstr>
      <vt:lpstr>Наши достижения</vt:lpstr>
      <vt:lpstr>Работа с родителями </vt:lpstr>
      <vt:lpstr>Мир, окружающий ребёнка,- это прежде всего мир природы с безграничным богатством явлений, с неисчерпаемой красотой. Здесь, в природе, вечный источник детского разума.                                            В. Сухомлинский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Admin</cp:lastModifiedBy>
  <cp:revision>83</cp:revision>
  <dcterms:created xsi:type="dcterms:W3CDTF">2017-02-13T14:16:33Z</dcterms:created>
  <dcterms:modified xsi:type="dcterms:W3CDTF">2022-09-07T12:55:56Z</dcterms:modified>
</cp:coreProperties>
</file>