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-126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like.net/uploads/posts/2020-05/1588576783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Интерактивная игра по программе  Путешествие  в страну звуков и букв для учащихся  второго и третьего годов обучения на тему: «Серьезные и веселые звуки . Первый звук в слове»</a:t>
            </a:r>
            <a:endParaRPr lang="en-US" sz="2800" b="1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5000636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Автор: Сергеева О.Г.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педагог дополнительного образования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like.net/uploads/posts/2020-05/1588576783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s://slovnet.ru/wp-content/uploads/2018/11/3-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786058"/>
            <a:ext cx="264720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6 L -0.14184 0.1784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Serdyx\Desktop\скан\787.jpeg"/>
          <p:cNvPicPr>
            <a:picLocks noGrp="1"/>
          </p:cNvPicPr>
          <p:nvPr>
            <p:ph idx="1"/>
          </p:nvPr>
        </p:nvPicPr>
        <p:blipFill>
          <a:blip r:embed="rId2"/>
          <a:srcRect l="22448" t="15851" r="4436" b="16084"/>
          <a:stretch>
            <a:fillRect/>
          </a:stretch>
        </p:blipFill>
        <p:spPr bwMode="auto">
          <a:xfrm>
            <a:off x="785786" y="214290"/>
            <a:ext cx="78581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2571744"/>
            <a:ext cx="571504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571744"/>
            <a:ext cx="571504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2571744"/>
            <a:ext cx="571504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714480" y="2928934"/>
            <a:ext cx="4000528" cy="6429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3536149" y="2964653"/>
            <a:ext cx="1285884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3786182" y="3143248"/>
            <a:ext cx="3143272" cy="857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Serdyx\Desktop\скан\574.jpeg"/>
          <p:cNvPicPr>
            <a:picLocks noGrp="1"/>
          </p:cNvPicPr>
          <p:nvPr>
            <p:ph idx="1"/>
          </p:nvPr>
        </p:nvPicPr>
        <p:blipFill>
          <a:blip r:embed="rId2"/>
          <a:srcRect l="16996" t="14452" r="10369" b="11072"/>
          <a:stretch>
            <a:fillRect/>
          </a:stretch>
        </p:blipFill>
        <p:spPr bwMode="auto">
          <a:xfrm>
            <a:off x="714348" y="214290"/>
            <a:ext cx="800105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1857364"/>
            <a:ext cx="78581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857364"/>
            <a:ext cx="785818" cy="4286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857364"/>
            <a:ext cx="785818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929198"/>
            <a:ext cx="642942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4857760"/>
            <a:ext cx="642942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4857760"/>
            <a:ext cx="642942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4857760"/>
            <a:ext cx="642942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5500702"/>
            <a:ext cx="857256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5500702"/>
            <a:ext cx="78581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5500702"/>
            <a:ext cx="714380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endCxn id="19" idx="0"/>
          </p:cNvCxnSpPr>
          <p:nvPr/>
        </p:nvCxnSpPr>
        <p:spPr>
          <a:xfrm>
            <a:off x="1714480" y="5143512"/>
            <a:ext cx="3107553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3500430" y="5143512"/>
            <a:ext cx="714380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5786446" y="5143512"/>
            <a:ext cx="1000132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39</Words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Serdyx</dc:creator>
  <cp:lastModifiedBy>Радуга</cp:lastModifiedBy>
  <cp:revision>17</cp:revision>
  <dcterms:created xsi:type="dcterms:W3CDTF">2022-03-07T16:01:57Z</dcterms:created>
  <dcterms:modified xsi:type="dcterms:W3CDTF">2022-09-04T10:36:53Z</dcterms:modified>
</cp:coreProperties>
</file>