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58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Презентация по окружающему миру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тема: «Почему цветы имеют яркую окраску»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971800"/>
            <a:ext cx="3048000" cy="129540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ученицы 4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класса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«В»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 СОШ №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Города Подольск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Фархутдиновой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Рианны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Светлана\Desktop\я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971800"/>
            <a:ext cx="3810000" cy="295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Слово «цветок» произошло от слова «цвет», «небольшой кусочек цвета». И правда, эти удивительные растения поражают невероятным разнообразием оттенков! А почему цветы разного цвета? И почему их лепестки окрашены именно так? Попробуем разобраться в этом.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Светлана\Desktop\я\839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000250"/>
            <a:ext cx="7315200" cy="44005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609600"/>
            <a:ext cx="3008313" cy="54864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Цветок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это орган размножения растений. Основные составные части цветка – это чашечка, венчик, пестик и тычинка.</a:t>
            </a:r>
          </a:p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Чашечка – это сросшиеся между собой мелкие зеленые листочки в основании цветка; чашечка защищает и поддерживает венчик. Обычно лепестки ярко окрашены, и именно они делают цветы такими красивыми.</a:t>
            </a:r>
          </a:p>
          <a:p>
            <a:pPr algn="ctr"/>
            <a:endParaRPr lang="ru-RU" dirty="0"/>
          </a:p>
        </p:txBody>
      </p:sp>
      <p:pic>
        <p:nvPicPr>
          <p:cNvPr id="2050" name="Picture 2" descr="C:\Users\Светлана\Desktop\я\d4b81e37f25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5050" y="1282700"/>
            <a:ext cx="5111750" cy="383381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419600"/>
            <a:ext cx="8229600" cy="16764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 цвет растения отвечают </a:t>
            </a:r>
            <a:r>
              <a:rPr lang="ru-RU" sz="2000" u="sng" dirty="0" err="1" smtClean="0">
                <a:latin typeface="Times New Roman" pitchFamily="18" charset="0"/>
                <a:cs typeface="Times New Roman" pitchFamily="18" charset="0"/>
              </a:rPr>
              <a:t>флавоноиды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органические соединения, имеющиеся в огромном количестве в каждом цветке. Именно их сочетания и комбинации придают растению его неповторимый вид и оттенок. Они созданы не только для того, чтобы мы с вами любовались красотой цветов.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Светлана\Desktop\я\fonstola.ru-1222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57200"/>
            <a:ext cx="7620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2800" y="533401"/>
            <a:ext cx="5105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Почему цветы разного цвета, может объяснить и их уровень кислотности. Чем она выше, тем сильнее цветок стремится к красному оттенку. Если вы капнете на синий лепесток уксусом, то он примет красный цвет. Осенью, кстати, уровень кислотности в растениях увеличивается, поэтому даже листва начинает радовать нас удивительными оттенками красного, желтого и оранжевого. Да и большинство цветов, раскрывающихся в начале осени, имеют ту же солнечную окраску.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 descr="C:\Users\Светлана\Desktop\я\i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9600"/>
            <a:ext cx="2971800" cy="1809750"/>
          </a:xfrm>
          <a:prstGeom prst="rect">
            <a:avLst/>
          </a:prstGeom>
          <a:noFill/>
        </p:spPr>
      </p:pic>
      <p:pic>
        <p:nvPicPr>
          <p:cNvPr id="7172" name="Picture 4" descr="C:\Users\Светлана\Desktop\я\i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4648200"/>
            <a:ext cx="2714625" cy="1809750"/>
          </a:xfrm>
          <a:prstGeom prst="rect">
            <a:avLst/>
          </a:prstGeom>
          <a:noFill/>
        </p:spPr>
      </p:pic>
      <p:pic>
        <p:nvPicPr>
          <p:cNvPr id="7173" name="Picture 5" descr="C:\Users\Светлана\Desktop\я\i (9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648200"/>
            <a:ext cx="2714625" cy="18097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Окраска и запах цветов служат растениям для привлечения насекомых и птиц. Они садятся на венчик цветка, касаются тычинок, и пыльца прилипает к их телу, крыльям и лапкам. Перелетая затем на другой цветок, они переносят пыльцу, которая попадает на пестик, и происходит оплодотворение.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Светлана\Desktop\я\original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39231"/>
            <a:ext cx="3810000" cy="2857500"/>
          </a:xfrm>
          <a:prstGeom prst="rect">
            <a:avLst/>
          </a:prstGeom>
          <a:noFill/>
        </p:spPr>
      </p:pic>
      <p:pic>
        <p:nvPicPr>
          <p:cNvPr id="3075" name="Picture 3" descr="C:\Users\Светлана\Desktop\я\i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743200"/>
            <a:ext cx="3505200" cy="28194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Самыми главными опылителями цветов являются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пчелы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Пчелы добывают из цветов нектар, из которого они потом делают мед. Они работают целыми днями, перелетая с цветка на цветок, поэтому даже одна пчела способна опылить очень много цветов; к тому же у пчелы мохнатое брюшко и лапки, к которым пыльца легко прилипает.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Светлана\Desktop\я\i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572000"/>
            <a:ext cx="3219450" cy="1809750"/>
          </a:xfrm>
          <a:prstGeom prst="rect">
            <a:avLst/>
          </a:prstGeom>
          <a:noFill/>
        </p:spPr>
      </p:pic>
      <p:pic>
        <p:nvPicPr>
          <p:cNvPr id="4099" name="Picture 3" descr="C:\Users\Светлана\Desktop\я\i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87" y="2524125"/>
            <a:ext cx="2714625" cy="1809750"/>
          </a:xfrm>
          <a:prstGeom prst="rect">
            <a:avLst/>
          </a:prstGeom>
          <a:noFill/>
        </p:spPr>
      </p:pic>
      <p:pic>
        <p:nvPicPr>
          <p:cNvPr id="4100" name="Picture 4" descr="C:\Users\Светлана\Desktop\я\i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4572000"/>
            <a:ext cx="3352800" cy="1752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800" y="914400"/>
            <a:ext cx="3008313" cy="51816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Цветы это удивительное разнообразие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 кирпичиков, созданных природой, человек может построить удивительный по красоте мир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 descr="C:\Users\Светлана\Desktop\я\i (1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81400" y="838200"/>
            <a:ext cx="5029200" cy="54102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 descr="C:\Users\Светлана\Desktop\я\i (1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600200"/>
            <a:ext cx="4648200" cy="42672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370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Презентация по окружающему миру тема: «Почему цветы имеют яркую окраску»</vt:lpstr>
      <vt:lpstr>Слово «цветок» произошло от слова «цвет», «небольшой кусочек цвета». И правда, эти удивительные растения поражают невероятным разнообразием оттенков! А почему цветы разного цвета? И почему их лепестки окрашены именно так? Попробуем разобраться в этом. </vt:lpstr>
      <vt:lpstr>Презентация PowerPoint</vt:lpstr>
      <vt:lpstr>За цвет растения отвечают флавоноиды – органические соединения, имеющиеся в огромном количестве в каждом цветке. Именно их сочетания и комбинации придают растению его неповторимый вид и оттенок. Они созданы не только для того, чтобы мы с вами любовались красотой цветов. </vt:lpstr>
      <vt:lpstr>Презентация PowerPoint</vt:lpstr>
      <vt:lpstr>Окраска и запах цветов служат растениям для привлечения насекомых и птиц. Они садятся на венчик цветка, касаются тычинок, и пыльца прилипает к их телу, крыльям и лапкам. Перелетая затем на другой цветок, они переносят пыльцу, которая попадает на пестик, и происходит оплодотворение.</vt:lpstr>
      <vt:lpstr>Самыми главными опылителями цветов являются пчелы. Пчелы добывают из цветов нектар, из которого они потом делают мед. Они работают целыми днями, перелетая с цветка на цветок, поэтому даже одна пчела способна опылить очень много цветов; к тому же у пчелы мохнатое брюшко и лапки, к которым пыльца легко прилипает.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окружающему миру тема: «Почему цветы имеют яркую окраску»</dc:title>
  <dc:creator>Светлана</dc:creator>
  <cp:lastModifiedBy>Юлия</cp:lastModifiedBy>
  <cp:revision>12</cp:revision>
  <dcterms:created xsi:type="dcterms:W3CDTF">2015-12-15T13:39:47Z</dcterms:created>
  <dcterms:modified xsi:type="dcterms:W3CDTF">2022-08-25T06:46:38Z</dcterms:modified>
</cp:coreProperties>
</file>