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lsiya\Desktop\ib0NWzbEu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977834" cy="4248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1481427"/>
            <a:ext cx="3888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Каримова </a:t>
            </a:r>
            <a:r>
              <a:rPr lang="ru-RU" sz="4400" dirty="0" err="1" smtClean="0">
                <a:latin typeface="Comic Sans MS" pitchFamily="66" charset="0"/>
              </a:rPr>
              <a:t>Гульсия</a:t>
            </a:r>
            <a:r>
              <a:rPr lang="ru-RU" sz="4400" dirty="0" smtClean="0">
                <a:latin typeface="Comic Sans MS" pitchFamily="66" charset="0"/>
              </a:rPr>
              <a:t> и её </a:t>
            </a:r>
            <a:r>
              <a:rPr lang="ru-RU" sz="4400" dirty="0" err="1" smtClean="0">
                <a:latin typeface="Comic Sans MS" pitchFamily="66" charset="0"/>
              </a:rPr>
              <a:t>вкусняшки</a:t>
            </a:r>
            <a:endParaRPr lang="ru-RU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9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ulsiya\Desktop\xj4Z4w7Uun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47" y="404664"/>
            <a:ext cx="4536504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17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ulsiya\Desktop\cUtFZlVmVW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780421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ulsiya\Desktop\3DJdOLLsa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070557" cy="5427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49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ulsiya\Desktop\lAYYNWUD-K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4752528" cy="6336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5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ulsiya\Desktop\GSFtATQnv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4739"/>
            <a:ext cx="3398778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ulsiya\Desktop\cBggs4J0Mq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4347924" cy="5434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68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ulsiya\Desktop\1jp9BJhrJ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312368" cy="4416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Gulsiya\Desktop\062T7bBjF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672408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69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Gulsiya</dc:creator>
  <cp:lastModifiedBy>Gulsiya</cp:lastModifiedBy>
  <cp:revision>1</cp:revision>
  <dcterms:created xsi:type="dcterms:W3CDTF">2022-06-24T18:11:16Z</dcterms:created>
  <dcterms:modified xsi:type="dcterms:W3CDTF">2022-06-24T18:16:19Z</dcterms:modified>
</cp:coreProperties>
</file>