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1ABEDE-0050-4D02-B062-CDABA4EF9B19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EEB527-4BD5-4BA8-B10D-6788EFE1CD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0"/>
            <a:ext cx="6457968" cy="571480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БПОУ «Вологодский Аграрно-экономический колледж»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428736"/>
            <a:ext cx="6858048" cy="4946186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«Аудиторские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процедуры при проверке расчетов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организации»</a:t>
            </a:r>
          </a:p>
          <a:p>
            <a:pPr algn="ctr"/>
            <a:endPara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Тришкина Дарья</a:t>
            </a:r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232 группа</a:t>
            </a:r>
          </a:p>
          <a:p>
            <a:pPr algn="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проверила: Демидова Юлия </a:t>
            </a:r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</a:t>
            </a:r>
          </a:p>
          <a:p>
            <a:pPr algn="r"/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710518" cy="79690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работы: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572560" cy="51880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данной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методики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аудиторской проверки.</a:t>
            </a:r>
          </a:p>
          <a:p>
            <a:pPr>
              <a:buNone/>
            </a:pPr>
            <a:r>
              <a:rPr lang="ru-RU" dirty="0" smtClean="0"/>
              <a:t>Задачи, которые необходимо рассмотреть для достижения поставленной цели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- проанализировать нормативные, законодательные акты, регулирующие объект </a:t>
            </a:r>
            <a:r>
              <a:rPr lang="ru-RU" dirty="0" smtClean="0"/>
              <a:t>проверки;</a:t>
            </a:r>
          </a:p>
          <a:p>
            <a:pPr>
              <a:buNone/>
            </a:pPr>
            <a:r>
              <a:rPr lang="ru-RU" dirty="0" smtClean="0"/>
              <a:t>- изучить существующие методики аудита расчётов организации;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10826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нормативные, законодательные акты, регулирующие объект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проверки: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7858180" cy="535782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нормативно-правовые документы, регулирующие расчеты организации с юридическими и физическими лицами: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2)Закон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"О бухгалтерском учете" № 129-ФЗ от 21.11. 1996 г.;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3)План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счетов бухгалтерского учета финансово-хозяйственной деятельности организации и Инструкция по его применению, утвержденные Приказом Минфина РФ № 94н от 31.10 2000 г.;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4)Трудовой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Кодекс Российской Федерации;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5)Налоговый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Кодекс Российской Федерации;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639080" cy="142873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РАСЧЕТОВ С ПОСТАВЩИКАМИ И ПОДРЯДЧИКАМИ, ДЕБИТОРАМИ И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КРЕДИТОРАМИ: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001056" cy="5572164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Цель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проверки расчетов с поставщиками - установить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правильность ведения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расчетов с поставщиками за полученные товарно-материальные ценности, принятые на выполнение работ и оказание услуг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sz="2000" dirty="0" smtClean="0"/>
              <a:t>    Аудит </a:t>
            </a:r>
            <a:r>
              <a:rPr lang="ru-RU" sz="2000" dirty="0" smtClean="0"/>
              <a:t>начинается с проверки соблюдения договорной дисциплины. При проверке необходимо установить: наличие всех заключенных договоров. Каждый договор подвергается контролю: номер, дата, реквизиты, печати.</a:t>
            </a:r>
          </a:p>
          <a:p>
            <a:pPr fontAlgn="base">
              <a:buNone/>
            </a:pPr>
            <a:r>
              <a:rPr lang="ru-RU" sz="2000" dirty="0" smtClean="0"/>
              <a:t>    Необходимо </a:t>
            </a:r>
            <a:r>
              <a:rPr lang="ru-RU" sz="2000" dirty="0" smtClean="0"/>
              <a:t>проверить наличие документов на поставку продукции, правильность их оформления. При наличии дебиторской задолженности необходимо установить дату её возникновения и причину образования, особое внимание обратить на задолженность с истекшим сроком погашения, причину её возникновения и какие меры приняты</a:t>
            </a:r>
            <a:r>
              <a:rPr lang="ru-RU" sz="2000" dirty="0" smtClean="0"/>
              <a:t>.</a:t>
            </a:r>
          </a:p>
          <a:p>
            <a:pPr fontAlgn="base">
              <a:buNone/>
            </a:pPr>
            <a:r>
              <a:rPr lang="ru-RU" sz="2000" dirty="0" smtClean="0"/>
              <a:t>    Проверка </a:t>
            </a:r>
            <a:r>
              <a:rPr lang="ru-RU" sz="2000" dirty="0" smtClean="0"/>
              <a:t>правильности записей, произведенных в Главной книге, осуществляется подсчетом сумм оборотов и сальдо по счету 62 и всем счетам учета расчетов. Суммы дебетовых и кредитовых оборотов, а также дебетовых и кредитовых сальдо должны быть соответственно равны.</a:t>
            </a:r>
          </a:p>
          <a:p>
            <a:pPr fontAlgn="base">
              <a:buNone/>
            </a:pPr>
            <a:endParaRPr lang="ru-RU" sz="2000" dirty="0" smtClean="0"/>
          </a:p>
          <a:p>
            <a:pPr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63908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 расчетов с подотчетными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лицами: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7929618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Целью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аудита расчетов с подотчетными лицами является проверка правильности учета расчетов с ними на предприятии.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этой цели аудиторам необходимо решить следующие задачи: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-установить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целесообразность и законность использования подотчетных сумм;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-проверить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порядка возмещения затрат на командировочные расходы, предусмотренного законодательством РФ;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-проверить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достоверность оформления и отражения на счетах бухгалтерского учета расчетов с подотчетными лицами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Расчёты с подотчётными лицами возникают по суммам денежных средств, выданных работникам предприятия на хозяйственные, командировочные, представительские расходы, на оплату поставщикам за продукцию (работы и услуги) и др. Их учет осуществляется на счете 71 “Расчеты с подотчетными лицами”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420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БПОУ «Вологодский Аграрно-экономический колледж»</vt:lpstr>
      <vt:lpstr>Цели и задачи работы:</vt:lpstr>
      <vt:lpstr>нормативные, законодательные акты, регулирующие объект проверки:</vt:lpstr>
      <vt:lpstr>АУДИТ РАСЧЕТОВ С ПОСТАВЩИКАМИ И ПОДРЯДЧИКАМИ, ДЕБИТОРАМИ И КРЕДИТОРАМИ: </vt:lpstr>
      <vt:lpstr>Аудит расчетов с подотчетными лицами: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БПОУ «Вологодский Аграрно-экономический колледж»</dc:title>
  <dc:creator>ПК</dc:creator>
  <cp:lastModifiedBy>ПК</cp:lastModifiedBy>
  <cp:revision>6</cp:revision>
  <dcterms:created xsi:type="dcterms:W3CDTF">2022-05-19T15:31:50Z</dcterms:created>
  <dcterms:modified xsi:type="dcterms:W3CDTF">2022-05-19T16:29:54Z</dcterms:modified>
</cp:coreProperties>
</file>