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60" r:id="rId6"/>
    <p:sldId id="262" r:id="rId7"/>
    <p:sldId id="264" r:id="rId8"/>
    <p:sldId id="265" r:id="rId9"/>
    <p:sldId id="268" r:id="rId10"/>
    <p:sldId id="269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 snapToGrid="0">
      <p:cViewPr>
        <p:scale>
          <a:sx n="76" d="100"/>
          <a:sy n="76" d="100"/>
        </p:scale>
        <p:origin x="-46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658A4-5AE7-4C03-AD95-353F9913A889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8DDEF-7C49-4F5C-8FE1-04A44EE2A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7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37042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30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5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00416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5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63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03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5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373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57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A121A69-F521-473D-A9D3-CD78BB288B92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9A26098-2528-4899-AAD8-9DD20CF26E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6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/>
          <a:lstStyle/>
          <a:p>
            <a:r>
              <a:rPr lang="ru-RU" sz="2400" b="1" dirty="0" smtClean="0"/>
              <a:t>«виды и пределы материальной ответственности»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38110" y="3961911"/>
            <a:ext cx="3623397" cy="844589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1600" dirty="0" err="1" smtClean="0"/>
              <a:t>Автор:Гиносян</a:t>
            </a:r>
            <a:r>
              <a:rPr lang="ru-RU" sz="1600" dirty="0" smtClean="0"/>
              <a:t> Алиса </a:t>
            </a:r>
            <a:r>
              <a:rPr lang="ru-RU" sz="1600" dirty="0" err="1" smtClean="0"/>
              <a:t>Гамлетовна</a:t>
            </a:r>
            <a:endParaRPr lang="ru-RU" sz="1600" dirty="0" smtClean="0"/>
          </a:p>
          <a:p>
            <a:pPr algn="r"/>
            <a:r>
              <a:rPr lang="ru-RU" sz="1600" dirty="0" smtClean="0"/>
              <a:t>233 группа</a:t>
            </a:r>
          </a:p>
          <a:p>
            <a:pPr algn="r"/>
            <a:r>
              <a:rPr lang="ru-RU" sz="1600" dirty="0" smtClean="0"/>
              <a:t>Руководитель: Демидова Юлия Васильевна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679906" y="1343891"/>
            <a:ext cx="705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«Вологодский аграрно-экономический колледж»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973782" y="5430982"/>
            <a:ext cx="2452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2021г.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29698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Случаи исключения материальной ответственности работника: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Непреодолимая </a:t>
            </a:r>
            <a:r>
              <a:rPr lang="ru-RU" dirty="0" smtClean="0"/>
              <a:t>сила;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Нормальный хозяйственный </a:t>
            </a:r>
            <a:r>
              <a:rPr lang="ru-RU" dirty="0" smtClean="0"/>
              <a:t>риск;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Крайняя </a:t>
            </a:r>
            <a:r>
              <a:rPr lang="ru-RU" dirty="0" smtClean="0"/>
              <a:t>необходимость;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Необходимая </a:t>
            </a:r>
            <a:r>
              <a:rPr lang="ru-RU" dirty="0" smtClean="0"/>
              <a:t>оборона;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Неисполнение работодателем обязанности по обеспечению надлежащих условий для хранения имущества, вверенного </a:t>
            </a:r>
            <a:r>
              <a:rPr lang="ru-RU" dirty="0" smtClean="0"/>
              <a:t>работнику.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57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Список использованной литературы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en-US" dirty="0"/>
              <a:t>https://glavkniga.ru/</a:t>
            </a:r>
            <a:endParaRPr lang="ru-RU" dirty="0" smtClean="0"/>
          </a:p>
          <a:p>
            <a:r>
              <a:rPr lang="ru-RU" dirty="0" smtClean="0"/>
              <a:t>2. Трудовой кодекс РФ</a:t>
            </a:r>
            <a:endParaRPr lang="ru-RU" dirty="0"/>
          </a:p>
          <a:p>
            <a:r>
              <a:rPr lang="ru-RU" dirty="0"/>
              <a:t>3. </a:t>
            </a:r>
            <a:r>
              <a:rPr lang="en-US" dirty="0"/>
              <a:t>https://nalog-nalog.ru/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en-US" dirty="0"/>
              <a:t>https://base.garant.ru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9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6509" y="2743200"/>
            <a:ext cx="9864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32175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признаки материальной ответственности;</a:t>
            </a:r>
            <a:endParaRPr lang="ru-RU" dirty="0" smtClean="0"/>
          </a:p>
          <a:p>
            <a:r>
              <a:rPr lang="ru-RU" dirty="0" smtClean="0"/>
              <a:t>Рассмотреть </a:t>
            </a:r>
            <a:r>
              <a:rPr lang="ru-RU" dirty="0"/>
              <a:t>у</a:t>
            </a:r>
            <a:r>
              <a:rPr lang="ru-RU" dirty="0" smtClean="0"/>
              <a:t>словия </a:t>
            </a:r>
            <a:r>
              <a:rPr lang="ru-RU" dirty="0"/>
              <a:t>для привлечения к материальной ответственности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Изучить </a:t>
            </a:r>
            <a:r>
              <a:rPr lang="ru-RU" dirty="0"/>
              <a:t>в</a:t>
            </a:r>
            <a:r>
              <a:rPr lang="ru-RU" dirty="0" smtClean="0"/>
              <a:t>иды </a:t>
            </a:r>
            <a:r>
              <a:rPr lang="ru-RU" dirty="0"/>
              <a:t>материальной ответственности</a:t>
            </a:r>
            <a:r>
              <a:rPr lang="ru-RU" dirty="0" smtClean="0"/>
              <a:t>;</a:t>
            </a:r>
            <a:endParaRPr lang="ru-RU" dirty="0" smtClean="0"/>
          </a:p>
          <a:p>
            <a:pPr fontAlgn="base"/>
            <a:r>
              <a:rPr lang="ru-RU" dirty="0" smtClean="0"/>
              <a:t>Изучить </a:t>
            </a:r>
            <a:r>
              <a:rPr lang="ru-RU" dirty="0"/>
              <a:t>о</a:t>
            </a:r>
            <a:r>
              <a:rPr lang="ru-RU" dirty="0" smtClean="0"/>
              <a:t>бстоятельства</a:t>
            </a:r>
            <a:r>
              <a:rPr lang="ru-RU" dirty="0"/>
              <a:t>, исключающие материальную ответственность работника.</a:t>
            </a:r>
          </a:p>
          <a:p>
            <a:pPr marL="0" indent="0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05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Понятие и признаки материальной ответственности</a:t>
            </a:r>
            <a:endParaRPr lang="ru-RU" sz="4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94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Материальная ответственность — обязанность возместить ущерб. Ответственность может быть у сотрудника, директора, работодателя, поставщика, покупателя и кого угодно. Нас интересует сотрудник.</a:t>
            </a:r>
            <a:br>
              <a:rPr lang="ru-RU" sz="1800" b="1" dirty="0"/>
            </a:br>
            <a:endParaRPr lang="ru-RU" sz="1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10145"/>
            <a:ext cx="9601200" cy="5084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Признаки </a:t>
            </a:r>
            <a:r>
              <a:rPr lang="ru-RU" sz="1800" b="1" dirty="0"/>
              <a:t>материальной </a:t>
            </a:r>
            <a:r>
              <a:rPr lang="ru-RU" sz="1800" b="1" dirty="0" smtClean="0"/>
              <a:t>ответственности: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Субъектный </a:t>
            </a:r>
            <a:r>
              <a:rPr lang="ru-RU" sz="1800" dirty="0" smtClean="0"/>
              <a:t>состав</a:t>
            </a:r>
            <a:r>
              <a:rPr lang="ru-RU" sz="1800" dirty="0"/>
              <a:t>;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Объем </a:t>
            </a:r>
            <a:r>
              <a:rPr lang="ru-RU" sz="1800" dirty="0" smtClean="0"/>
              <a:t>ответственности;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Характер ответственности при множественности лиц на стороне </a:t>
            </a:r>
            <a:r>
              <a:rPr lang="ru-RU" sz="1800" dirty="0" err="1"/>
              <a:t>причинителя</a:t>
            </a:r>
            <a:r>
              <a:rPr lang="ru-RU" sz="1800" dirty="0"/>
              <a:t> </a:t>
            </a:r>
            <a:r>
              <a:rPr lang="ru-RU" sz="1800" dirty="0" smtClean="0"/>
              <a:t>вреда;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Особенности порядка привлечения к ответственности и взыскания </a:t>
            </a:r>
            <a:r>
              <a:rPr lang="ru-RU" sz="1800" dirty="0" smtClean="0"/>
              <a:t>ущерба;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Сроки </a:t>
            </a:r>
            <a:r>
              <a:rPr lang="ru-RU" sz="1800" dirty="0"/>
              <a:t>привлечения к ответственности и взыскания </a:t>
            </a:r>
            <a:r>
              <a:rPr lang="ru-RU" sz="1800" dirty="0" smtClean="0"/>
              <a:t>ущерба;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6846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Условия для привлечения к материальной ответственности</a:t>
            </a:r>
            <a:endParaRPr lang="ru-RU" sz="4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40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27758" y="648222"/>
            <a:ext cx="10033349" cy="103026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000" b="1" dirty="0"/>
              <a:t>Работник, причинивший ущерб имуществу работодателя, обязан возместить убытки. Привлечение к материальной ответственности работника по ТК РФ, т. е. возмещение им убытков работодателю в денежном эквиваленте, должно осуществляться в особом порядке с выполнением ряда </a:t>
            </a:r>
            <a:r>
              <a:rPr lang="ru-RU" sz="2000" b="1" dirty="0" smtClean="0"/>
              <a:t>условий: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465545" y="2054268"/>
            <a:ext cx="99080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Противоправность поведения работника 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Наличие прямого действительного </a:t>
            </a:r>
            <a:r>
              <a:rPr lang="ru-RU" dirty="0" smtClean="0"/>
              <a:t>ущерба;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Причинная связь между виновным противоправным поведением и причиненным </a:t>
            </a:r>
            <a:r>
              <a:rPr lang="ru-RU" dirty="0" smtClean="0"/>
              <a:t>ущербом;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Вина в причинении ущерба </a:t>
            </a:r>
            <a:r>
              <a:rPr lang="ru-RU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51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Виды материальной ответственности</a:t>
            </a:r>
            <a:endParaRPr lang="ru-RU" sz="4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6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Говоря о материальной ответственности работодателя перед работником, условно можно выделить следующие виды </a:t>
            </a:r>
            <a:r>
              <a:rPr lang="ru-RU" sz="1800" b="1" dirty="0" smtClean="0"/>
              <a:t>ответственности:</a:t>
            </a: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Материальная ответственность за незаконное лишение работника возможности </a:t>
            </a:r>
            <a:r>
              <a:rPr lang="ru-RU" dirty="0" smtClean="0"/>
              <a:t>трудиться;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Материальная ответственность за ущерб, причиненный имуществу </a:t>
            </a:r>
            <a:r>
              <a:rPr lang="ru-RU" dirty="0" smtClean="0"/>
              <a:t>работника;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Материальная ответственность за задержку зарплаты и иных выплат, которые причитаются </a:t>
            </a:r>
            <a:r>
              <a:rPr lang="ru-RU" dirty="0" smtClean="0"/>
              <a:t>работнику;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Материальная ответственность за причинение морального вреда </a:t>
            </a:r>
            <a:r>
              <a:rPr lang="ru-RU" dirty="0" smtClean="0"/>
              <a:t>работнику;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61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Обстоятельства, исключающие материальную ответственность работника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546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99</TotalTime>
  <Words>245</Words>
  <Application>Microsoft Office PowerPoint</Application>
  <PresentationFormat>Произвольный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Crop</vt:lpstr>
      <vt:lpstr>«виды и пределы материальной ответственности» </vt:lpstr>
      <vt:lpstr>Цели и задачи:</vt:lpstr>
      <vt:lpstr>Понятие и признаки материальной ответственности</vt:lpstr>
      <vt:lpstr>Материальная ответственность — обязанность возместить ущерб. Ответственность может быть у сотрудника, директора, работодателя, поставщика, покупателя и кого угодно. Нас интересует сотрудник. </vt:lpstr>
      <vt:lpstr>Условия для привлечения к материальной ответственности</vt:lpstr>
      <vt:lpstr>Работник, причинивший ущерб имуществу работодателя, обязан возместить убытки. Привлечение к материальной ответственности работника по ТК РФ, т. е. возмещение им убытков работодателю в денежном эквиваленте, должно осуществляться в особом порядке с выполнением ряда условий:             </vt:lpstr>
      <vt:lpstr>Виды материальной ответственности</vt:lpstr>
      <vt:lpstr>Говоря о материальной ответственности работодателя перед работником, условно можно выделить следующие виды ответственности: </vt:lpstr>
      <vt:lpstr>Обстоятельства, исключающие материальную ответственность работника</vt:lpstr>
      <vt:lpstr>Случаи исключения материальной ответственности работника: </vt:lpstr>
      <vt:lpstr>Список использованной литературы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учета затрат продукции овцеводства» </dc:title>
  <dc:creator>Admin</dc:creator>
  <cp:lastModifiedBy>Нет имени</cp:lastModifiedBy>
  <cp:revision>10</cp:revision>
  <dcterms:created xsi:type="dcterms:W3CDTF">2021-12-08T18:23:26Z</dcterms:created>
  <dcterms:modified xsi:type="dcterms:W3CDTF">2022-05-20T12:44:47Z</dcterms:modified>
</cp:coreProperties>
</file>