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B64EF69-EF2C-4EE5-AC69-6A189F3DF66F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4C4C62C-64BE-452D-926D-59114299DC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64EF69-EF2C-4EE5-AC69-6A189F3DF66F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4C62C-64BE-452D-926D-59114299DC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B64EF69-EF2C-4EE5-AC69-6A189F3DF66F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C4C62C-64BE-452D-926D-59114299DC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64EF69-EF2C-4EE5-AC69-6A189F3DF66F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4C62C-64BE-452D-926D-59114299DC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64EF69-EF2C-4EE5-AC69-6A189F3DF66F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4C4C62C-64BE-452D-926D-59114299DC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64EF69-EF2C-4EE5-AC69-6A189F3DF66F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4C62C-64BE-452D-926D-59114299DC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64EF69-EF2C-4EE5-AC69-6A189F3DF66F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4C62C-64BE-452D-926D-59114299DC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64EF69-EF2C-4EE5-AC69-6A189F3DF66F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4C62C-64BE-452D-926D-59114299DC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64EF69-EF2C-4EE5-AC69-6A189F3DF66F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4C62C-64BE-452D-926D-59114299DC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64EF69-EF2C-4EE5-AC69-6A189F3DF66F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4C62C-64BE-452D-926D-59114299DC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64EF69-EF2C-4EE5-AC69-6A189F3DF66F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4C62C-64BE-452D-926D-59114299DC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B64EF69-EF2C-4EE5-AC69-6A189F3DF66F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4C4C62C-64BE-452D-926D-59114299DC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Аудит добавочного капитала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Выполнила:Студентка</a:t>
            </a:r>
            <a:r>
              <a:rPr lang="ru-RU" dirty="0" smtClean="0"/>
              <a:t> Аграрно-экономического колледжа 231 группы-Гудкова Яна</a:t>
            </a:r>
          </a:p>
          <a:p>
            <a:pPr algn="ctr"/>
            <a:r>
              <a:rPr lang="ru-RU" dirty="0" err="1" smtClean="0"/>
              <a:t>Руководитель:Демидова</a:t>
            </a:r>
            <a:r>
              <a:rPr lang="ru-RU" dirty="0" smtClean="0"/>
              <a:t> Юлия Васильевна</a:t>
            </a:r>
          </a:p>
          <a:p>
            <a:pPr algn="ctr"/>
            <a:r>
              <a:rPr lang="ru-RU" dirty="0" smtClean="0"/>
              <a:t>2022 год.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Отражение Добавочного капитала в аудите.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По субсчету 83-2 «Прирост стоимости за счет переоценки </a:t>
            </a:r>
            <a:r>
              <a:rPr lang="ru-RU" dirty="0" err="1" smtClean="0"/>
              <a:t>внеоборотных</a:t>
            </a:r>
            <a:r>
              <a:rPr lang="ru-RU" dirty="0" smtClean="0"/>
              <a:t> активов» учитывается увеличение или уменьшение стоимости основных средств при их переоценке. Увеличение стоимости основных средств при переоценке отражается по дебету счетов 01 «Основные средства», 04 «Нематериальные активы» и кредиту счета 83. Уменьшение стоимости основных средств при переоценке соответственно отражается обратной корреспонденцией по дебету счета 83 и кредиту счетов по учету имущества.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Отражение Добавочного капитала в аудите.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На субсчете 83-3 «Капитал, инвестированный в социальную сферу» отражается использование средств целевого финансирования, полученного в виде инвестиционных средств путем бухгалтерской записи по дебету счета 86 «Целевое финансирование» и по кредиту счета 83.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Таким образом,</a:t>
            </a:r>
            <a:r>
              <a:rPr lang="ru-RU" dirty="0" smtClean="0"/>
              <a:t> </a:t>
            </a:r>
            <a:r>
              <a:rPr lang="ru-RU" dirty="0" smtClean="0"/>
              <a:t>добавочный </a:t>
            </a:r>
            <a:r>
              <a:rPr lang="ru-RU" dirty="0" smtClean="0"/>
              <a:t>капитал является важной составляющей собственного капитала организации, поэтому, несмотря на то, что на практике операции с использованием счета 83 встречаются не так часто, но проверка правильности их отражения в учете и отчетности является немаловажным этапом в формировании аудиторского мнения о достоверности отчетности в целом.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 задачи работы: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Целью данной работы является </a:t>
            </a:r>
            <a:r>
              <a:rPr lang="ru-RU" b="1" i="1" dirty="0" smtClean="0"/>
              <a:t>формирование знаний о добавочном капитале.</a:t>
            </a:r>
          </a:p>
          <a:p>
            <a:pPr>
              <a:buNone/>
            </a:pPr>
            <a:r>
              <a:rPr lang="ru-RU" dirty="0" smtClean="0"/>
              <a:t>Задачи: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1.Узнать что такое добавочный капитал?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2.Узнать для чего он служит?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3.Выяснить как добавочный капитал отражается в аудите?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4.Сделать вывод.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ТАКОЕ добавочный капитал?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Добавочный</a:t>
            </a:r>
            <a:r>
              <a:rPr lang="ru-RU" dirty="0" smtClean="0"/>
              <a:t> </a:t>
            </a:r>
            <a:r>
              <a:rPr lang="ru-RU" b="1" dirty="0" smtClean="0"/>
              <a:t>капитал</a:t>
            </a:r>
            <a:r>
              <a:rPr lang="ru-RU" dirty="0" smtClean="0"/>
              <a:t> – </a:t>
            </a:r>
            <a:r>
              <a:rPr lang="ru-RU" b="1" dirty="0" smtClean="0"/>
              <a:t>это</a:t>
            </a:r>
            <a:r>
              <a:rPr lang="ru-RU" dirty="0" smtClean="0"/>
              <a:t> часть собственного </a:t>
            </a:r>
            <a:r>
              <a:rPr lang="ru-RU" b="1" dirty="0" smtClean="0"/>
              <a:t>капитала</a:t>
            </a:r>
            <a:r>
              <a:rPr lang="ru-RU" dirty="0" smtClean="0"/>
              <a:t> организации, которая формируется за счет: суммы </a:t>
            </a:r>
            <a:r>
              <a:rPr lang="ru-RU" dirty="0" err="1" smtClean="0"/>
              <a:t>дооценки</a:t>
            </a:r>
            <a:r>
              <a:rPr lang="ru-RU" dirty="0" smtClean="0"/>
              <a:t> </a:t>
            </a:r>
            <a:r>
              <a:rPr lang="ru-RU" dirty="0" err="1" smtClean="0"/>
              <a:t>внеоборотных</a:t>
            </a:r>
            <a:r>
              <a:rPr lang="ru-RU" dirty="0" smtClean="0"/>
              <a:t> активов; взносов участников (акционеров) сверх стоимости их долей или акций.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Цель и задачи аудита добавочного капитала.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Цель аудита добавочного капитала</a:t>
            </a:r>
            <a:r>
              <a:rPr lang="ru-RU" dirty="0" smtClean="0"/>
              <a:t> – формирование мнения о достоверности данных показателей бухгалтерской отчетности, отражающих состояние добавочного капитала, и соответствии методологии его учета нормативным актам.</a:t>
            </a:r>
          </a:p>
          <a:p>
            <a:pPr>
              <a:buNone/>
            </a:pPr>
            <a:r>
              <a:rPr lang="ru-RU" b="1" dirty="0" smtClean="0"/>
              <a:t>Задачи аудита операций с добавочным капиталом: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полнота и правильность формирования добавочного капитала;</a:t>
            </a:r>
          </a:p>
          <a:p>
            <a:pPr>
              <a:buNone/>
            </a:pPr>
            <a:r>
              <a:rPr lang="ru-RU" i="1" dirty="0" smtClean="0"/>
              <a:t>- правильность использования добавочного капитала;</a:t>
            </a:r>
          </a:p>
          <a:p>
            <a:pPr>
              <a:buNone/>
            </a:pPr>
            <a:r>
              <a:rPr lang="ru-RU" i="1" dirty="0" smtClean="0"/>
              <a:t>- правильность ведения аналитического и синтетического учета по счету 83 «Добавочный капитал»;</a:t>
            </a:r>
          </a:p>
          <a:p>
            <a:pPr>
              <a:buNone/>
            </a:pPr>
            <a:r>
              <a:rPr lang="ru-RU" i="1" dirty="0" smtClean="0"/>
              <a:t>- соответствие записей синтетического и аналитического учета по счету 83 «Добавочный капитал», записям в главной книге и формах бухгалтерской отчетности.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Значение добавочного капитала.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«Добавочный капитал» предназначен для обобщения информации о формировании, движении и использовании добавочного капитала организации.</a:t>
            </a:r>
          </a:p>
          <a:p>
            <a:pPr algn="ctr">
              <a:buNone/>
            </a:pPr>
            <a:r>
              <a:rPr lang="ru-RU" dirty="0" smtClean="0"/>
              <a:t>Он показывает общую стоимость, не разделенную между конкретными участниками. В финансовом аспекте возможны три варианта поведения по отношению к собственному оборотному капиталу. Предприятия могут формировать собственные оборотные средства в добавочный капитал, фонды накопления, фонд собственных оборотных средств.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7191004">
            <a:off x="6948264" y="1124744"/>
            <a:ext cx="747936" cy="33829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slide-4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711803" cy="652534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Проводки с счетом 83 «Добавочный капитал».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ru-RU" smtClean="0"/>
              <a:t> </a:t>
            </a:r>
            <a:endParaRPr lang="ru-RU" b="1" dirty="0"/>
          </a:p>
        </p:txBody>
      </p:sp>
      <p:pic>
        <p:nvPicPr>
          <p:cNvPr id="1026" name="Picture 2" descr="https://avatars.mds.yandex.net/i?id=278121cc71f044452c965f30a87ab8d1-4571688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988840"/>
            <a:ext cx="8204547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Отражение Добавочного капитала в аудите.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Для обобщения информации о добавочном капитале Планом счетов предусмотрен пассивный счет 83. Аналитический учет по счету 83 организуется таким образом, чтобы обеспечить формирование информации по источникам образования и направлениям использования средств.</a:t>
            </a:r>
          </a:p>
          <a:p>
            <a:pPr>
              <a:buNone/>
            </a:pPr>
            <a:r>
              <a:rPr lang="ru-RU" sz="2000" dirty="0" smtClean="0"/>
              <a:t>В Методических рекомендациях по применению Плана счетов в агропромышленном комплексе предлагаются следующие субсчеты к счету 83:</a:t>
            </a:r>
          </a:p>
          <a:p>
            <a:pPr fontAlgn="base">
              <a:buNone/>
            </a:pPr>
            <a:r>
              <a:rPr lang="ru-RU" sz="2000" dirty="0" smtClean="0"/>
              <a:t>83-1 «Эмиссионный доход»;</a:t>
            </a:r>
          </a:p>
          <a:p>
            <a:pPr fontAlgn="base">
              <a:buNone/>
            </a:pPr>
            <a:r>
              <a:rPr lang="ru-RU" sz="2000" dirty="0" smtClean="0"/>
              <a:t>83-2 «Прирост стоимости за счет переоценки </a:t>
            </a:r>
            <a:r>
              <a:rPr lang="ru-RU" sz="2000" dirty="0" err="1" smtClean="0"/>
              <a:t>внеоборотных</a:t>
            </a:r>
            <a:r>
              <a:rPr lang="ru-RU" sz="2000" dirty="0" smtClean="0"/>
              <a:t> активов»;</a:t>
            </a:r>
          </a:p>
          <a:p>
            <a:pPr fontAlgn="base">
              <a:buNone/>
            </a:pPr>
            <a:r>
              <a:rPr lang="ru-RU" sz="2000" dirty="0" smtClean="0"/>
              <a:t>83-3 «Капитал, инвестированный в социальную сферу»; и др.</a:t>
            </a:r>
          </a:p>
          <a:p>
            <a:pPr>
              <a:buNone/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Отражение Добавочного капитала в аудите.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На субсчете 83-1 «Эмиссионный доход» отражается полученный организацией эмиссионный доход. Разница между продажной и номинальной стоимостью акций, вырученной в процессе формирования уставного капитала АО (при учреждении общества и при последующем увеличении уставного капитала) за счет продажи акций по цене, превышающей их номинальную стоимость, отражается двумя бухгалтерскими записями: вначале по дебету счета 75 «Расчеты с учредителями» и кредиту счета 83, а затем по дебету счетов учета имущества и кредиту счета 75.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94</TotalTime>
  <Words>494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Аудит добавочного капитала</vt:lpstr>
      <vt:lpstr>Цель и задачи работы:</vt:lpstr>
      <vt:lpstr>ЧТО ТАКОЕ добавочный капитал?</vt:lpstr>
      <vt:lpstr>Цель и задачи аудита добавочного капитала.</vt:lpstr>
      <vt:lpstr>Значение добавочного капитала.</vt:lpstr>
      <vt:lpstr>Слайд 6</vt:lpstr>
      <vt:lpstr>Проводки с счетом 83 «Добавочный капитал».</vt:lpstr>
      <vt:lpstr>Отражение Добавочного капитала в аудите.</vt:lpstr>
      <vt:lpstr>Отражение Добавочного капитала в аудите.</vt:lpstr>
      <vt:lpstr>Отражение Добавочного капитала в аудите.</vt:lpstr>
      <vt:lpstr>Отражение Добавочного капитала в аудите.</vt:lpstr>
      <vt:lpstr>Заключение.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Аудит добавочного капитала</dc:title>
  <dc:creator>1</dc:creator>
  <cp:lastModifiedBy>1</cp:lastModifiedBy>
  <cp:revision>11</cp:revision>
  <dcterms:created xsi:type="dcterms:W3CDTF">2022-05-19T16:22:01Z</dcterms:created>
  <dcterms:modified xsi:type="dcterms:W3CDTF">2022-06-01T19:28:25Z</dcterms:modified>
</cp:coreProperties>
</file>