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5B82CDC-1E1D-40C8-B224-80FC525A1ECC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E99A483-58B0-47E1-91AF-A91DAC3D6F2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B82CDC-1E1D-40C8-B224-80FC525A1ECC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99A483-58B0-47E1-91AF-A91DAC3D6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5B82CDC-1E1D-40C8-B224-80FC525A1ECC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E99A483-58B0-47E1-91AF-A91DAC3D6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B82CDC-1E1D-40C8-B224-80FC525A1ECC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99A483-58B0-47E1-91AF-A91DAC3D6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5B82CDC-1E1D-40C8-B224-80FC525A1ECC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E99A483-58B0-47E1-91AF-A91DAC3D6F2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B82CDC-1E1D-40C8-B224-80FC525A1ECC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99A483-58B0-47E1-91AF-A91DAC3D6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B82CDC-1E1D-40C8-B224-80FC525A1ECC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99A483-58B0-47E1-91AF-A91DAC3D6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B82CDC-1E1D-40C8-B224-80FC525A1ECC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99A483-58B0-47E1-91AF-A91DAC3D6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5B82CDC-1E1D-40C8-B224-80FC525A1ECC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99A483-58B0-47E1-91AF-A91DAC3D6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B82CDC-1E1D-40C8-B224-80FC525A1ECC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99A483-58B0-47E1-91AF-A91DAC3D6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B82CDC-1E1D-40C8-B224-80FC525A1ECC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99A483-58B0-47E1-91AF-A91DAC3D6F2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5B82CDC-1E1D-40C8-B224-80FC525A1ECC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E99A483-58B0-47E1-91AF-A91DAC3D6F2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knowledge.allbest.ru/audit/3c0a65635b2bc78a4c43b89421316d36_0.html" TargetMode="External"/><Relationship Id="rId2" Type="http://schemas.openxmlformats.org/officeDocument/2006/relationships/hyperlink" Target="https://otherreferats.allbest.ru/audit/00021748_0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udwood.net/2084394/buhgalterskiy_uchet_i_audit/analiticheskie_protsedury_audita_finansovyh_vlozheni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43174" y="571480"/>
            <a:ext cx="6715172" cy="2868168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БПОУ «Вологодский аграрно – экономический колледж»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</a:rPr>
              <a:t>Аналитические процедуры аудита финансовых вложений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29222" y="3643314"/>
            <a:ext cx="5114778" cy="110124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Работу выполнила: Базгарева Алина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232 группа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Работу проверила: Демидова Юлия Васильевна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214942" y="642939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2022 год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smtClean="0"/>
              <a:t>Нормативно-законодательные акты:</a:t>
            </a:r>
            <a:endParaRPr lang="ru-RU" dirty="0" smtClean="0"/>
          </a:p>
          <a:p>
            <a:pPr fontAlgn="base"/>
            <a:r>
              <a:rPr lang="ru-RU" dirty="0" smtClean="0"/>
              <a:t>1. Федеральный закон от 30.12.2008 N 307-ФЗ (ред. от 01.05.2017) "Об аудиторской деятельности".</a:t>
            </a:r>
          </a:p>
          <a:p>
            <a:pPr lvl="0"/>
            <a:r>
              <a:rPr lang="ru-RU" dirty="0" smtClean="0"/>
              <a:t>Налоговый </a:t>
            </a:r>
            <a:r>
              <a:rPr lang="ru-RU" dirty="0" smtClean="0"/>
              <a:t>кодекс Российской Федерации.  </a:t>
            </a:r>
          </a:p>
          <a:p>
            <a:r>
              <a:rPr lang="ru-RU" b="1" i="1" dirty="0" smtClean="0"/>
              <a:t>Дополнительная </a:t>
            </a:r>
            <a:r>
              <a:rPr lang="ru-RU" b="1" i="1" dirty="0" smtClean="0"/>
              <a:t>литература:</a:t>
            </a:r>
            <a:endParaRPr lang="ru-RU" dirty="0" smtClean="0"/>
          </a:p>
          <a:p>
            <a:pPr lvl="0"/>
            <a:r>
              <a:rPr lang="ru-RU" dirty="0" smtClean="0"/>
              <a:t> Международные стандарты аудиторской </a:t>
            </a:r>
            <a:r>
              <a:rPr lang="ru-RU" dirty="0" smtClean="0"/>
              <a:t>деятельности</a:t>
            </a:r>
            <a:endParaRPr lang="ru-RU" dirty="0" smtClean="0"/>
          </a:p>
          <a:p>
            <a:r>
              <a:rPr lang="ru-RU" b="1" i="1" dirty="0" smtClean="0"/>
              <a:t>Интернет-ресурсы:</a:t>
            </a:r>
            <a:endParaRPr lang="ru-RU" dirty="0" smtClean="0"/>
          </a:p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otherreferats.allbest.ru/audit/00021748_0.html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knowledge.allbest.ru/audit/3c0a65635b2bc78a4c43b89421316d36_0.html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studwood.net/2084394/buhgalterskiy_uchet_i_audit/analiticheskie_protsedury_audita_finansovyh_vlozheniy</a:t>
            </a:r>
            <a:endParaRPr lang="ru-RU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 и задачи 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Цель: сформулировать мнение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относительно аналитический процедур аудита финансовых вложений.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Для достижения цели аудита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должны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быть решены следующие задачи: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Установить какими нормативными документами регулируется данная проверка.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сущность и виды финансовых вложение.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Определить какими аналитическими процедурами нужно руководствоваться.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Нормативное регулирование 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Нормативно-правовое регулирование финансовых вложений включает в себя указанное регулирование как отношений, связанных с этими вложениями. так и организацию их бухгалтерского учета и бухгалтерской (финансовой) отчетности.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Ведение учета и осуществление контроля финансовых вложений регулируются следующими основными законодательными и нормативными документами: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Гражданский кодекс РФ (части первая и вторая)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Налоговый кодекс РФ (части первая и вторая)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Закон РФ № 402-ФЗ от 06 декабря 2011г. «О бухгалтерском учете» (в редакции ФЗ от 28.06.2013 № 134-ФЗ, от 02.07.2013 № 185-ФЗ, от 25.07.2013 № 251-ФЗ).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Федеральный закон РФ №208-ФЗ от 26 декабря 1995г. «Об акционерных обществах» (с последующими изменениями и дополнениями).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Положение о ведении бухгалтерского учета и отчетности в РФ (утв. Приказом МФ РФ №34н от 26 июля 1998 г. с последующими изменениями и дополнениями).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7239000" cy="602713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Положение по бухгалтерскому учету ПБУ 4/99 «Бухгалтерская отчетность организаций» (утв. Приказом МФ РФ № 43н от 6 июля 1999г., в редакции приказов МФ РФ от 08.11.2010 № 142н)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Положение по бухгалтерскому учету ПБУ 19/02 «Учет финансовых вложений» (утв. Приказом МФ РФ № 126н от 10 декабря 2002г., в редакции приказов МФ РФ от 27.04.2012 № 55н)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Приказ МФ РФ № 49 от 13 июня 1995г. «Об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угверждении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методических указаниях по инвентаризации имущества и финансовых обязательств».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9. Приказ МФ РФ № 97Н от 28 ноября 2001г. «Об утверждении указаний об отражении в бухгалтерском учете организаций операций, связанных с осуществлением договора доверительного управления имуществом (с последующими изменениями).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10. Приказ МФ РФ № 64н от 21 декабря 1998г. «О типовых рекомендациях по организации бухгалтерского учета для субъектов малого предпринимательства»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 План счетов бухгалтерского учета финансово-хозяйственной деятельности предприятий и инструкция по его применению (утв. Приказом МФ РФ № 154Н от 27 ноября 2006г.).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этом порядке осуществления соответствующих операций и их отражения в бухгалтерском учете и бухгалтерской (финансовой) отчетности устанавливается применительно к каждому виду финансовых вложений.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Сущность и виды финансовых вложений: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Финансовые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вложения - это отвлеченные средств, призванные приносить предприятию доход в течение определенного времени.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финансовым вложениям организации относятся: государственные и муниципальные ценные бумаги, ценные бумаги других организаций, в том числе долговые ценные бумаги, в которых дата и стоимость погашения определена (облигации, векселя); вклады в уставные (складочные) капиталы других организаций (в том числе дочерних и зависимых хозяйственных обществ); предоставленные другим организациям займы, депозитные вклады в кредитных организациях, дебиторская задолженность, приобретенная на основании уступки права требования, и пр.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Также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составе финансовых вложений учитываются вклады организации - товарища по договору простого товарищества.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Ценная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бумага - денежный документ, удостоверяющий имущественное право или отношение займам владельца документа к лицу, выпустившему такой документ.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соответствии со статьей 143 Гражданского кодекса Российской Федерации к ценным бумагам относятся государственная облигация, облигация, вексель, чек, депозитный и сберегательный сертификаты, банковская сберегательная книжка на предъявителя, коносамент, акция, приватизационные ценные бумаги и другие документы, которые законом о ценных бумагах или в установленном ими порядке отнесены к ценным бумагам.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Вексель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это ценная бумага, удостоверяющая безусловное обязательство векселедателя (то есть того, кто выдал вексель) или иного плательщика, указанного в векселе, уплатить при наступлении срока определенную сумму векселедержателю (владельцу векселя).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Аналитические процедуры: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сбора достаточных надлежащих доказательств на основе бухгалтерской отчетности аудитор может осуществить следующие аналитические процедуры: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анализ динамики финансовых вложений, предварительно сгруппированных по направлениям, срокам и способам оценки;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анализ состава и структуры финансовых вложений, что сделает более очевидными приоритеты и особенности финансовой деятельности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аудируемой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организации;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анализ ликвидности финансовых вложений, особенно краткосрочных. Последние часто полностью относят к высоколиквидным активам, приравнивая их к денежным средствам. Такой подход правомерен в том случае, если аудитор уверен в том, что ценные бумаги действительно являются легкореализуемыми и надежными, имеют короткий срок обращения, обладают незначительным риском снижения рыночной стоимости;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анализ источников финансирования долгосрочных финансовых вложений, особенно производимых в крупных размерах;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оценка эффективности финансовых вложений в целом и отдельных финансовых инструментов, что потребует применения дифференцированных методик. Различают ретроспективную и прогнозную оценку эффективности финансовых вложений. Для получения ретроспективной оценки сумму полученного от финансовых вложений дохода сопоставляют со среднегодовой величиной данного вида активов. Аудитору полезно сравнить, например, доходность ценных бумаг с альтернативным (гарантированным) доходом, в качестве которого принимается ставка рефинансирования или процентная ставка по облигациям государственного сберегательного займа РФ.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Прогнозная оценка эффективности отдельных видов финансовых вложений выводится на основе расчета текущей рыночной цены конкретного финансового инструмента с применением методов дисконтирования.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Изучив тему «Аналитические процедуры аудита финансовых вложений». Я ознакомилась с нормативным регулированием аудита, проследила какие аналитические процедуры проводятся, познакомилась с видами и сущностью финансовых вложений. Поставленная цель была достигнута.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5">
      <a:dk1>
        <a:sysClr val="windowText" lastClr="000000"/>
      </a:dk1>
      <a:lt1>
        <a:sysClr val="window" lastClr="FFFFFF"/>
      </a:lt1>
      <a:dk2>
        <a:srgbClr val="000000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</TotalTime>
  <Words>993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БПОУ «Вологодский аграрно – экономический колледж»  Аналитические процедуры аудита финансовых вложений</vt:lpstr>
      <vt:lpstr>Цели и задачи работы:</vt:lpstr>
      <vt:lpstr>Нормативное регулирование :</vt:lpstr>
      <vt:lpstr>Слайд 4</vt:lpstr>
      <vt:lpstr>Сущность и виды финансовых вложений:</vt:lpstr>
      <vt:lpstr>Слайд 6</vt:lpstr>
      <vt:lpstr>Аналитические процедуры:</vt:lpstr>
      <vt:lpstr>Слайд 8</vt:lpstr>
      <vt:lpstr>Заключение</vt:lpstr>
      <vt:lpstr>Список литературы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БПОУ «Вологодский аграрно – экономический колледж»  Аналитические процедуры аудита финансовых вложений</dc:title>
  <dc:creator>ПК</dc:creator>
  <cp:lastModifiedBy>ПК</cp:lastModifiedBy>
  <cp:revision>4</cp:revision>
  <dcterms:created xsi:type="dcterms:W3CDTF">2022-05-24T06:54:20Z</dcterms:created>
  <dcterms:modified xsi:type="dcterms:W3CDTF">2022-05-24T07:26:53Z</dcterms:modified>
</cp:coreProperties>
</file>