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70" r:id="rId12"/>
  </p:sldIdLst>
  <p:sldSz cx="9144000" cy="6858000" type="screen4x3"/>
  <p:notesSz cx="6858000" cy="9144000"/>
  <p:embeddedFontLst>
    <p:embeddedFont>
      <p:font typeface="ParkAvenue" pitchFamily="2" charset="0"/>
      <p:regular r:id="rId14"/>
    </p:embeddedFont>
    <p:embeddedFont>
      <p:font typeface="Calibri" pitchFamily="34" charset="0"/>
      <p:regular r:id="rId15"/>
      <p:bold r:id="rId16"/>
      <p:italic r:id="rId17"/>
      <p:boldItalic r:id="rId18"/>
    </p:embeddedFont>
    <p:embeddedFont>
      <p:font typeface="Domkrat" pitchFamily="34" charset="0"/>
      <p:regular r:id="rId19"/>
      <p:bold r:id="rId20"/>
      <p:italic r:id="rId21"/>
      <p:boldItalic r:id="rId22"/>
    </p:embeddedFont>
    <p:embeddedFont>
      <p:font typeface="TagirCTT" pitchFamily="2" charset="0"/>
      <p:regular r:id="rId2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445" y="-82"/>
      </p:cViewPr>
      <p:guideLst>
        <p:guide orient="horz" pos="2160"/>
        <p:guide pos="2880"/>
      </p:guideLst>
    </p:cSldViewPr>
  </p:slid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985AF7-256D-4673-B2BA-F8A0E55C1B8D}" type="datetimeFigureOut">
              <a:rPr lang="ru-RU" smtClean="0"/>
              <a:pPr/>
              <a:t>19.05.2022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84566A-E7FD-45FD-B928-A90D6FA27445}" type="slidenum">
              <a:rPr lang="ru-RU" smtClean="0"/>
              <a:pPr/>
              <a:t>‹#›</a:t>
            </a:fld>
            <a:endParaRPr lang="ru-RU"/>
          </a:p>
        </p:txBody>
      </p:sp>
    </p:spTree>
    <p:extLst>
      <p:ext uri="{BB962C8B-B14F-4D97-AF65-F5344CB8AC3E}">
        <p14:creationId xmlns:p14="http://schemas.microsoft.com/office/powerpoint/2010/main" val="150533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3770275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425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1747126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269625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250925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181711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27238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147796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139703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285401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BDB3BC-87E5-40C3-B5DF-11532B0C046A}" type="datetimeFigureOut">
              <a:rPr lang="ru-RU" smtClean="0"/>
              <a:pPr/>
              <a:t>19.05.2022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F54599D-D6CA-4971-BC2F-F6DDE41E1978}" type="slidenum">
              <a:rPr lang="ru-RU" smtClean="0"/>
              <a:pPr/>
              <a:t>‹#›</a:t>
            </a:fld>
            <a:endParaRPr lang="ru-RU"/>
          </a:p>
        </p:txBody>
      </p:sp>
    </p:spTree>
    <p:extLst>
      <p:ext uri="{BB962C8B-B14F-4D97-AF65-F5344CB8AC3E}">
        <p14:creationId xmlns:p14="http://schemas.microsoft.com/office/powerpoint/2010/main" val="148883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DB3BC-87E5-40C3-B5DF-11532B0C046A}" type="datetimeFigureOut">
              <a:rPr lang="ru-RU" smtClean="0"/>
              <a:pPr/>
              <a:t>19.05.2022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4599D-D6CA-4971-BC2F-F6DDE41E1978}" type="slidenum">
              <a:rPr lang="ru-RU" smtClean="0"/>
              <a:pPr/>
              <a:t>‹#›</a:t>
            </a:fld>
            <a:endParaRPr lang="ru-RU"/>
          </a:p>
        </p:txBody>
      </p:sp>
    </p:spTree>
    <p:extLst>
      <p:ext uri="{BB962C8B-B14F-4D97-AF65-F5344CB8AC3E}">
        <p14:creationId xmlns:p14="http://schemas.microsoft.com/office/powerpoint/2010/main" val="1769383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slide" Target="slide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1.png"/><Relationship Id="rId5" Type="http://schemas.openxmlformats.org/officeDocument/2006/relationships/image" Target="../media/image15.jpeg"/><Relationship Id="rId10" Type="http://schemas.openxmlformats.org/officeDocument/2006/relationships/slide" Target="slide2.xml"/><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jpg"/><Relationship Id="rId7" Type="http://schemas.microsoft.com/office/2007/relationships/hdphoto" Target="../media/hdphoto2.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slide" Target="slide2.xml"/><Relationship Id="rId4" Type="http://schemas.openxmlformats.org/officeDocument/2006/relationships/image" Target="../media/image28.png"/><Relationship Id="rId9" Type="http://schemas.openxmlformats.org/officeDocument/2006/relationships/image" Target="../media/image31.jpg"/></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11.png"/><Relationship Id="rId4" Type="http://schemas.openxmlformats.org/officeDocument/2006/relationships/image" Target="../media/image34.jp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11.png"/><Relationship Id="rId5" Type="http://schemas.openxmlformats.org/officeDocument/2006/relationships/image" Target="../media/image48.jpg"/><Relationship Id="rId10" Type="http://schemas.openxmlformats.org/officeDocument/2006/relationships/slide" Target="slide2.xml"/><Relationship Id="rId4" Type="http://schemas.openxmlformats.org/officeDocument/2006/relationships/image" Target="../media/image47.jpeg"/><Relationship Id="rId9"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8750">
              <a:schemeClr val="accent1">
                <a:tint val="44500"/>
                <a:satMod val="160000"/>
                <a:lumMod val="47000"/>
                <a:alpha val="97000"/>
              </a:schemeClr>
            </a:gs>
            <a:gs pos="100000">
              <a:schemeClr val="bg1"/>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63782">
            <a:off x="-122875" y="98751"/>
            <a:ext cx="3614726" cy="2617063"/>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54811">
            <a:off x="5486132" y="246199"/>
            <a:ext cx="3635896" cy="2331913"/>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8525" y="1412155"/>
            <a:ext cx="3655842" cy="2743215"/>
          </a:xfrm>
          <a:prstGeom prst="rect">
            <a:avLst/>
          </a:prstGeom>
        </p:spPr>
      </p:pic>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t="9000" r="7181" b="20298"/>
          <a:stretch/>
        </p:blipFill>
        <p:spPr>
          <a:xfrm rot="20120695">
            <a:off x="4991098" y="3513386"/>
            <a:ext cx="4171545" cy="2692908"/>
          </a:xfrm>
          <a:prstGeom prst="rect">
            <a:avLst/>
          </a:prstGeom>
        </p:spPr>
      </p:pic>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12135">
            <a:off x="-3897" y="3511363"/>
            <a:ext cx="3968434" cy="3530538"/>
          </a:xfrm>
          <a:prstGeom prst="rect">
            <a:avLst/>
          </a:prstGeom>
        </p:spPr>
      </p:pic>
      <p:sp>
        <p:nvSpPr>
          <p:cNvPr id="7" name="TextBox 6"/>
          <p:cNvSpPr txBox="1"/>
          <p:nvPr/>
        </p:nvSpPr>
        <p:spPr>
          <a:xfrm>
            <a:off x="1331640" y="2612949"/>
            <a:ext cx="6982092" cy="1107996"/>
          </a:xfrm>
          <a:prstGeom prst="rect">
            <a:avLst/>
          </a:prstGeom>
          <a:noFill/>
        </p:spPr>
        <p:txBody>
          <a:bodyPr wrap="square" rtlCol="0">
            <a:spAutoFit/>
          </a:bodyPr>
          <a:lstStyle/>
          <a:p>
            <a:r>
              <a:rPr lang="ru-RU" sz="6600" b="1" dirty="0" smtClean="0">
                <a:ln w="19050">
                  <a:solidFill>
                    <a:schemeClr val="bg1"/>
                  </a:solidFill>
                </a:ln>
                <a:solidFill>
                  <a:schemeClr val="bg1"/>
                </a:solidFill>
                <a:effectLst>
                  <a:outerShdw blurRad="63500" dist="38100" dir="2700000" sx="101000" sy="101000" algn="tl" rotWithShape="0">
                    <a:prstClr val="black">
                      <a:alpha val="62000"/>
                    </a:prstClr>
                  </a:outerShdw>
                </a:effectLst>
                <a:latin typeface="ParkAvenue" pitchFamily="2" charset="0"/>
              </a:rPr>
              <a:t>Подводная братва</a:t>
            </a:r>
            <a:endParaRPr lang="ru-RU" sz="6600" b="1" dirty="0">
              <a:ln w="19050">
                <a:solidFill>
                  <a:schemeClr val="bg1"/>
                </a:solidFill>
              </a:ln>
              <a:solidFill>
                <a:schemeClr val="bg1"/>
              </a:solidFill>
              <a:effectLst>
                <a:outerShdw blurRad="63500" dist="38100" dir="2700000" sx="101000" sy="101000" algn="tl" rotWithShape="0">
                  <a:prstClr val="black">
                    <a:alpha val="62000"/>
                  </a:prstClr>
                </a:outerShdw>
              </a:effectLst>
              <a:latin typeface="ParkAvenue" pitchFamily="2" charset="0"/>
            </a:endParaRPr>
          </a:p>
        </p:txBody>
      </p:sp>
      <p:pic>
        <p:nvPicPr>
          <p:cNvPr id="9" name="Muzyka_Relaks_Kollekciya_-_SHum_morya_(musmore.com).mp3">
            <a:hlinkClick r:id="" action="ppaction://media"/>
          </p:cNvPr>
          <p:cNvPicPr>
            <a:picLocks noChangeAspect="1"/>
          </p:cNvPicPr>
          <p:nvPr>
            <a:audioFile r:link="rId1"/>
            <p:extLst>
              <p:ext uri="{DAA4B4D4-6D71-4841-9C94-3DE7FCFB9230}">
                <p14:media xmlns:p14="http://schemas.microsoft.com/office/powerpoint/2010/main" r:embed="rId2">
                  <p14:trim st="2543.5954"/>
                </p14:media>
              </p:ext>
            </p:extLst>
          </p:nvPr>
        </p:nvPicPr>
        <p:blipFill>
          <a:blip r:embed="rId9"/>
          <a:stretch>
            <a:fillRect/>
          </a:stretch>
        </p:blipFill>
        <p:spPr>
          <a:xfrm>
            <a:off x="8580432" y="3141001"/>
            <a:ext cx="609600" cy="609600"/>
          </a:xfrm>
          <a:prstGeom prst="rect">
            <a:avLst/>
          </a:prstGeom>
        </p:spPr>
      </p:pic>
      <p:sp>
        <p:nvSpPr>
          <p:cNvPr id="10" name="TextBox 9"/>
          <p:cNvSpPr txBox="1"/>
          <p:nvPr/>
        </p:nvSpPr>
        <p:spPr>
          <a:xfrm>
            <a:off x="3514908" y="5661248"/>
            <a:ext cx="2065204" cy="1200329"/>
          </a:xfrm>
          <a:prstGeom prst="rect">
            <a:avLst/>
          </a:prstGeom>
          <a:noFill/>
        </p:spPr>
        <p:txBody>
          <a:bodyPr wrap="square" rtlCol="0">
            <a:spAutoFit/>
          </a:bodyPr>
          <a:lstStyle/>
          <a:p>
            <a:pPr algn="ctr"/>
            <a:r>
              <a:rPr lang="ru-RU" dirty="0" smtClean="0">
                <a:solidFill>
                  <a:schemeClr val="bg1"/>
                </a:solidFill>
                <a:effectLst>
                  <a:outerShdw blurRad="38100" dist="38100" dir="2700000" algn="tl" rotWithShape="0">
                    <a:prstClr val="black"/>
                  </a:outerShdw>
                </a:effectLst>
                <a:latin typeface="TagirCTT" pitchFamily="2" charset="0"/>
              </a:rPr>
              <a:t>Автор </a:t>
            </a:r>
            <a:r>
              <a:rPr lang="ru-RU" dirty="0" err="1" smtClean="0">
                <a:solidFill>
                  <a:schemeClr val="bg1"/>
                </a:solidFill>
                <a:effectLst>
                  <a:outerShdw blurRad="38100" dist="38100" dir="2700000" algn="tl" rotWithShape="0">
                    <a:prstClr val="black"/>
                  </a:outerShdw>
                </a:effectLst>
                <a:latin typeface="TagirCTT" pitchFamily="2" charset="0"/>
              </a:rPr>
              <a:t>Царегородцев</a:t>
            </a:r>
            <a:r>
              <a:rPr lang="ru-RU" dirty="0" smtClean="0">
                <a:solidFill>
                  <a:schemeClr val="bg1"/>
                </a:solidFill>
                <a:effectLst>
                  <a:outerShdw blurRad="38100" dist="38100" dir="2700000" algn="tl" rotWithShape="0">
                    <a:prstClr val="black"/>
                  </a:outerShdw>
                </a:effectLst>
                <a:latin typeface="TagirCTT" pitchFamily="2" charset="0"/>
              </a:rPr>
              <a:t> Владислав</a:t>
            </a:r>
          </a:p>
          <a:p>
            <a:pPr algn="ctr"/>
            <a:r>
              <a:rPr lang="ru-RU" dirty="0" smtClean="0">
                <a:solidFill>
                  <a:schemeClr val="bg1"/>
                </a:solidFill>
                <a:effectLst>
                  <a:outerShdw blurRad="38100" dist="38100" dir="2700000" algn="tl" rotWithShape="0">
                    <a:prstClr val="black"/>
                  </a:outerShdw>
                </a:effectLst>
                <a:latin typeface="TagirCTT" pitchFamily="2" charset="0"/>
              </a:rPr>
              <a:t>(7 класс)</a:t>
            </a:r>
            <a:endParaRPr lang="ru-RU" dirty="0">
              <a:solidFill>
                <a:schemeClr val="bg1"/>
              </a:solidFill>
              <a:effectLst>
                <a:outerShdw blurRad="38100" dist="38100" dir="2700000" algn="tl" rotWithShape="0">
                  <a:prstClr val="black"/>
                </a:outerShdw>
              </a:effectLst>
              <a:latin typeface="TagirCTT" pitchFamily="2" charset="0"/>
            </a:endParaRPr>
          </a:p>
        </p:txBody>
      </p:sp>
      <p:sp>
        <p:nvSpPr>
          <p:cNvPr id="11" name="TextBox 10"/>
          <p:cNvSpPr txBox="1"/>
          <p:nvPr/>
        </p:nvSpPr>
        <p:spPr>
          <a:xfrm>
            <a:off x="3419872" y="334397"/>
            <a:ext cx="2065204" cy="923330"/>
          </a:xfrm>
          <a:prstGeom prst="rect">
            <a:avLst/>
          </a:prstGeom>
          <a:noFill/>
        </p:spPr>
        <p:txBody>
          <a:bodyPr wrap="square" rtlCol="0">
            <a:spAutoFit/>
          </a:bodyPr>
          <a:lstStyle/>
          <a:p>
            <a:pPr algn="ctr"/>
            <a:r>
              <a:rPr lang="ru-RU" dirty="0" smtClean="0">
                <a:solidFill>
                  <a:schemeClr val="bg1"/>
                </a:solidFill>
                <a:effectLst>
                  <a:outerShdw blurRad="38100" dist="38100" dir="2700000" algn="tl" rotWithShape="0">
                    <a:prstClr val="black"/>
                  </a:outerShdw>
                </a:effectLst>
                <a:latin typeface="TagirCTT" pitchFamily="2" charset="0"/>
              </a:rPr>
              <a:t>МАУДО «</a:t>
            </a:r>
            <a:r>
              <a:rPr lang="ru-RU" dirty="0" err="1" smtClean="0">
                <a:solidFill>
                  <a:schemeClr val="bg1"/>
                </a:solidFill>
                <a:effectLst>
                  <a:outerShdw blurRad="38100" dist="38100" dir="2700000" algn="tl" rotWithShape="0">
                    <a:prstClr val="black"/>
                  </a:outerShdw>
                </a:effectLst>
                <a:latin typeface="TagirCTT" pitchFamily="2" charset="0"/>
              </a:rPr>
              <a:t>ДДюТ</a:t>
            </a:r>
            <a:r>
              <a:rPr lang="ru-RU" dirty="0" smtClean="0">
                <a:solidFill>
                  <a:schemeClr val="bg1"/>
                </a:solidFill>
                <a:effectLst>
                  <a:outerShdw blurRad="38100" dist="38100" dir="2700000" algn="tl" rotWithShape="0">
                    <a:prstClr val="black"/>
                  </a:outerShdw>
                </a:effectLst>
                <a:latin typeface="TagirCTT" pitchFamily="2" charset="0"/>
              </a:rPr>
              <a:t> </a:t>
            </a:r>
          </a:p>
          <a:p>
            <a:pPr algn="ctr"/>
            <a:r>
              <a:rPr lang="ru-RU" dirty="0" smtClean="0">
                <a:solidFill>
                  <a:schemeClr val="bg1"/>
                </a:solidFill>
                <a:effectLst>
                  <a:outerShdw blurRad="38100" dist="38100" dir="2700000" algn="tl" rotWithShape="0">
                    <a:prstClr val="black"/>
                  </a:outerShdw>
                </a:effectLst>
                <a:latin typeface="TagirCTT" pitchFamily="2" charset="0"/>
              </a:rPr>
              <a:t>г. Владимира»</a:t>
            </a:r>
          </a:p>
          <a:p>
            <a:pPr algn="ctr"/>
            <a:r>
              <a:rPr lang="ru-RU" dirty="0" smtClean="0">
                <a:solidFill>
                  <a:schemeClr val="bg1"/>
                </a:solidFill>
                <a:effectLst>
                  <a:outerShdw blurRad="38100" dist="38100" dir="2700000" algn="tl" rotWithShape="0">
                    <a:prstClr val="black"/>
                  </a:outerShdw>
                </a:effectLst>
                <a:latin typeface="TagirCTT" pitchFamily="2" charset="0"/>
              </a:rPr>
              <a:t>2022</a:t>
            </a:r>
            <a:endParaRPr lang="ru-RU" dirty="0">
              <a:solidFill>
                <a:schemeClr val="bg1"/>
              </a:solidFill>
              <a:effectLst>
                <a:outerShdw blurRad="38100" dist="38100" dir="2700000" algn="tl" rotWithShape="0">
                  <a:prstClr val="black"/>
                </a:outerShdw>
              </a:effectLst>
              <a:latin typeface="TagirCTT" pitchFamily="2" charset="0"/>
            </a:endParaRPr>
          </a:p>
        </p:txBody>
      </p:sp>
      <p:sp>
        <p:nvSpPr>
          <p:cNvPr id="12" name="TextBox 11"/>
          <p:cNvSpPr txBox="1"/>
          <p:nvPr/>
        </p:nvSpPr>
        <p:spPr>
          <a:xfrm>
            <a:off x="7086850" y="6167045"/>
            <a:ext cx="2065204" cy="646331"/>
          </a:xfrm>
          <a:prstGeom prst="rect">
            <a:avLst/>
          </a:prstGeom>
          <a:noFill/>
        </p:spPr>
        <p:txBody>
          <a:bodyPr wrap="square" rtlCol="0">
            <a:spAutoFit/>
          </a:bodyPr>
          <a:lstStyle/>
          <a:p>
            <a:pPr algn="ctr"/>
            <a:r>
              <a:rPr lang="ru-RU" dirty="0" smtClean="0">
                <a:solidFill>
                  <a:schemeClr val="bg1"/>
                </a:solidFill>
                <a:effectLst>
                  <a:outerShdw blurRad="38100" dist="38100" dir="2700000" algn="tl" rotWithShape="0">
                    <a:prstClr val="black"/>
                  </a:outerShdw>
                </a:effectLst>
                <a:latin typeface="TagirCTT" pitchFamily="2" charset="0"/>
              </a:rPr>
              <a:t>Руководитель</a:t>
            </a:r>
          </a:p>
          <a:p>
            <a:pPr algn="ctr"/>
            <a:r>
              <a:rPr lang="ru-RU" dirty="0" smtClean="0">
                <a:solidFill>
                  <a:schemeClr val="bg1"/>
                </a:solidFill>
                <a:effectLst>
                  <a:outerShdw blurRad="38100" dist="38100" dir="2700000" algn="tl" rotWithShape="0">
                    <a:prstClr val="black"/>
                  </a:outerShdw>
                </a:effectLst>
                <a:latin typeface="TagirCTT" pitchFamily="2" charset="0"/>
              </a:rPr>
              <a:t>Васильева Н.А.</a:t>
            </a:r>
            <a:endParaRPr lang="ru-RU" dirty="0">
              <a:solidFill>
                <a:schemeClr val="bg1"/>
              </a:solidFill>
              <a:effectLst>
                <a:outerShdw blurRad="38100" dist="38100" dir="2700000" algn="tl" rotWithShape="0">
                  <a:prstClr val="black"/>
                </a:outerShdw>
              </a:effectLst>
              <a:latin typeface="TagirCTT" pitchFamily="2" charset="0"/>
            </a:endParaRPr>
          </a:p>
        </p:txBody>
      </p:sp>
    </p:spTree>
    <p:extLst>
      <p:ext uri="{BB962C8B-B14F-4D97-AF65-F5344CB8AC3E}">
        <p14:creationId xmlns:p14="http://schemas.microsoft.com/office/powerpoint/2010/main" val="67371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3528" y="44624"/>
            <a:ext cx="8357823" cy="6768752"/>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0700" t="17551" r="5409" b="10577"/>
          <a:stretch/>
        </p:blipFill>
        <p:spPr bwMode="auto">
          <a:xfrm>
            <a:off x="1475657" y="1351190"/>
            <a:ext cx="5972894" cy="432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28830" y="5675763"/>
            <a:ext cx="1101584" cy="707886"/>
          </a:xfrm>
          <a:prstGeom prst="rect">
            <a:avLst/>
          </a:prstGeom>
          <a:noFill/>
        </p:spPr>
        <p:txBody>
          <a:bodyPr wrap="none" rtlCol="0">
            <a:spAutoFit/>
          </a:bodyPr>
          <a:lstStyle/>
          <a:p>
            <a:r>
              <a:rPr lang="ru-RU" sz="2000" dirty="0">
                <a:latin typeface="Domkrat" panose="020B7200000000000000" pitchFamily="34" charset="0"/>
              </a:rPr>
              <a:t>Отсадник </a:t>
            </a:r>
          </a:p>
          <a:p>
            <a:r>
              <a:rPr lang="ru-RU" sz="2000" dirty="0">
                <a:latin typeface="Domkrat" panose="020B7200000000000000" pitchFamily="34" charset="0"/>
              </a:rPr>
              <a:t>с мальками</a:t>
            </a:r>
          </a:p>
        </p:txBody>
      </p:sp>
      <p:sp>
        <p:nvSpPr>
          <p:cNvPr id="4" name="TextBox 3"/>
          <p:cNvSpPr txBox="1"/>
          <p:nvPr/>
        </p:nvSpPr>
        <p:spPr>
          <a:xfrm>
            <a:off x="6624923" y="5602014"/>
            <a:ext cx="1189749" cy="1015663"/>
          </a:xfrm>
          <a:prstGeom prst="rect">
            <a:avLst/>
          </a:prstGeom>
          <a:noFill/>
        </p:spPr>
        <p:txBody>
          <a:bodyPr wrap="none" rtlCol="0">
            <a:spAutoFit/>
          </a:bodyPr>
          <a:lstStyle/>
          <a:p>
            <a:r>
              <a:rPr lang="ru-RU" sz="2000" dirty="0">
                <a:latin typeface="Domkrat" panose="020B7200000000000000" pitchFamily="34" charset="0"/>
              </a:rPr>
              <a:t>Отсадник с </a:t>
            </a:r>
          </a:p>
          <a:p>
            <a:r>
              <a:rPr lang="ru-RU" sz="2000" dirty="0" smtClean="0">
                <a:latin typeface="Domkrat" panose="020B7200000000000000" pitchFamily="34" charset="0"/>
              </a:rPr>
              <a:t>болеющими</a:t>
            </a:r>
            <a:endParaRPr lang="ru-RU" sz="2000" dirty="0">
              <a:latin typeface="Domkrat" panose="020B7200000000000000" pitchFamily="34" charset="0"/>
            </a:endParaRPr>
          </a:p>
          <a:p>
            <a:r>
              <a:rPr lang="ru-RU" sz="2000" dirty="0">
                <a:latin typeface="Domkrat" panose="020B7200000000000000" pitchFamily="34" charset="0"/>
              </a:rPr>
              <a:t>рыбками</a:t>
            </a:r>
          </a:p>
        </p:txBody>
      </p:sp>
      <p:sp>
        <p:nvSpPr>
          <p:cNvPr id="5" name="TextBox 4"/>
          <p:cNvSpPr txBox="1"/>
          <p:nvPr/>
        </p:nvSpPr>
        <p:spPr>
          <a:xfrm>
            <a:off x="4644008" y="5736738"/>
            <a:ext cx="930063" cy="400110"/>
          </a:xfrm>
          <a:prstGeom prst="rect">
            <a:avLst/>
          </a:prstGeom>
          <a:noFill/>
        </p:spPr>
        <p:txBody>
          <a:bodyPr wrap="none" rtlCol="0">
            <a:spAutoFit/>
          </a:bodyPr>
          <a:lstStyle/>
          <a:p>
            <a:r>
              <a:rPr lang="ru-RU" sz="2000" dirty="0">
                <a:latin typeface="Domkrat" panose="020B7200000000000000" pitchFamily="34" charset="0"/>
              </a:rPr>
              <a:t>Скалярии</a:t>
            </a:r>
          </a:p>
        </p:txBody>
      </p:sp>
      <p:sp>
        <p:nvSpPr>
          <p:cNvPr id="6" name="TextBox 5"/>
          <p:cNvSpPr txBox="1"/>
          <p:nvPr/>
        </p:nvSpPr>
        <p:spPr>
          <a:xfrm>
            <a:off x="5580112" y="6106070"/>
            <a:ext cx="753732" cy="400110"/>
          </a:xfrm>
          <a:prstGeom prst="rect">
            <a:avLst/>
          </a:prstGeom>
          <a:noFill/>
        </p:spPr>
        <p:txBody>
          <a:bodyPr wrap="none" rtlCol="0">
            <a:spAutoFit/>
          </a:bodyPr>
          <a:lstStyle/>
          <a:p>
            <a:r>
              <a:rPr lang="ru-RU" sz="2000" dirty="0">
                <a:latin typeface="Domkrat" panose="020B7200000000000000" pitchFamily="34" charset="0"/>
              </a:rPr>
              <a:t>Ботсы</a:t>
            </a:r>
          </a:p>
        </p:txBody>
      </p:sp>
      <p:sp>
        <p:nvSpPr>
          <p:cNvPr id="7" name="TextBox 6"/>
          <p:cNvSpPr txBox="1"/>
          <p:nvPr/>
        </p:nvSpPr>
        <p:spPr>
          <a:xfrm>
            <a:off x="3735616" y="6106070"/>
            <a:ext cx="1056700" cy="400110"/>
          </a:xfrm>
          <a:prstGeom prst="rect">
            <a:avLst/>
          </a:prstGeom>
          <a:noFill/>
        </p:spPr>
        <p:txBody>
          <a:bodyPr wrap="none" rtlCol="0">
            <a:spAutoFit/>
          </a:bodyPr>
          <a:lstStyle/>
          <a:p>
            <a:r>
              <a:rPr lang="ru-RU" sz="2000" dirty="0">
                <a:latin typeface="Domkrat" panose="020B7200000000000000" pitchFamily="34" charset="0"/>
              </a:rPr>
              <a:t>Молинезии</a:t>
            </a:r>
          </a:p>
        </p:txBody>
      </p:sp>
      <p:sp>
        <p:nvSpPr>
          <p:cNvPr id="9" name="TextBox 8"/>
          <p:cNvSpPr txBox="1"/>
          <p:nvPr/>
        </p:nvSpPr>
        <p:spPr>
          <a:xfrm>
            <a:off x="1439119" y="6183594"/>
            <a:ext cx="646331" cy="400110"/>
          </a:xfrm>
          <a:prstGeom prst="rect">
            <a:avLst/>
          </a:prstGeom>
          <a:noFill/>
        </p:spPr>
        <p:txBody>
          <a:bodyPr wrap="none" rtlCol="0">
            <a:spAutoFit/>
          </a:bodyPr>
          <a:lstStyle/>
          <a:p>
            <a:r>
              <a:rPr lang="ru-RU" sz="2000" dirty="0">
                <a:latin typeface="Domkrat" panose="020B7200000000000000" pitchFamily="34" charset="0"/>
              </a:rPr>
              <a:t>Гуппи</a:t>
            </a:r>
          </a:p>
        </p:txBody>
      </p:sp>
      <p:sp>
        <p:nvSpPr>
          <p:cNvPr id="10" name="Овал 9"/>
          <p:cNvSpPr/>
          <p:nvPr/>
        </p:nvSpPr>
        <p:spPr>
          <a:xfrm>
            <a:off x="2175738" y="2902076"/>
            <a:ext cx="812086" cy="6480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2175737" y="4089846"/>
            <a:ext cx="700277" cy="6480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1763687" y="3909825"/>
            <a:ext cx="412051" cy="6480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3347864" y="3657798"/>
            <a:ext cx="700277" cy="7560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421685" y="297523"/>
            <a:ext cx="2300630" cy="461665"/>
          </a:xfrm>
          <a:prstGeom prst="rect">
            <a:avLst/>
          </a:prstGeom>
          <a:noFill/>
        </p:spPr>
        <p:txBody>
          <a:bodyPr wrap="none" rtlCol="0">
            <a:spAutoFit/>
          </a:bodyPr>
          <a:lstStyle/>
          <a:p>
            <a:pPr algn="ctr"/>
            <a:r>
              <a:rPr lang="ru-RU" sz="2400" dirty="0">
                <a:latin typeface="TagirCTT" pitchFamily="2" charset="0"/>
              </a:rPr>
              <a:t>Мой аквариум</a:t>
            </a:r>
          </a:p>
        </p:txBody>
      </p:sp>
      <p:sp>
        <p:nvSpPr>
          <p:cNvPr id="21" name="Овал 20"/>
          <p:cNvSpPr/>
          <p:nvPr/>
        </p:nvSpPr>
        <p:spPr>
          <a:xfrm>
            <a:off x="5204322" y="2145630"/>
            <a:ext cx="1095869" cy="8284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4427984" y="2145631"/>
            <a:ext cx="864096"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rot="591311">
            <a:off x="2736181" y="4282630"/>
            <a:ext cx="2442295" cy="8284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rot="632366">
            <a:off x="3301819" y="4553252"/>
            <a:ext cx="1153649" cy="369332"/>
          </a:xfrm>
          <a:prstGeom prst="rect">
            <a:avLst/>
          </a:prstGeom>
          <a:noFill/>
        </p:spPr>
        <p:txBody>
          <a:bodyPr wrap="none" rtlCol="0">
            <a:spAutoFit/>
          </a:bodyPr>
          <a:lstStyle/>
          <a:p>
            <a:r>
              <a:rPr lang="ru-RU" dirty="0" smtClean="0"/>
              <a:t>(В коряге)</a:t>
            </a:r>
            <a:endParaRPr lang="ru-RU" dirty="0"/>
          </a:p>
        </p:txBody>
      </p:sp>
      <p:sp>
        <p:nvSpPr>
          <p:cNvPr id="25" name="Овал 24"/>
          <p:cNvSpPr/>
          <p:nvPr/>
        </p:nvSpPr>
        <p:spPr>
          <a:xfrm>
            <a:off x="5652120" y="2433662"/>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3977631" y="3758277"/>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3233292" y="2974084"/>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2683302" y="3512606"/>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2185832" y="3855819"/>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3023345" y="2433662"/>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3291886" y="2443672"/>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rot="830754">
            <a:off x="3543927" y="2990883"/>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rot="830754">
            <a:off x="4458903" y="4035839"/>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rot="830754">
            <a:off x="4634962" y="3105214"/>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5178476" y="3240784"/>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rot="20009641">
            <a:off x="3237193" y="3532656"/>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rot="20009641">
            <a:off x="3347436" y="3289383"/>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rot="20009641">
            <a:off x="4603726" y="3512605"/>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rot="20009641">
            <a:off x="5041424" y="3809631"/>
            <a:ext cx="614422"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5960148" y="4516837"/>
            <a:ext cx="340043"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684745" y="5747771"/>
            <a:ext cx="1176925" cy="400110"/>
          </a:xfrm>
          <a:prstGeom prst="rect">
            <a:avLst/>
          </a:prstGeom>
          <a:noFill/>
        </p:spPr>
        <p:txBody>
          <a:bodyPr wrap="none" rtlCol="0">
            <a:spAutoFit/>
          </a:bodyPr>
          <a:lstStyle/>
          <a:p>
            <a:r>
              <a:rPr lang="ru-RU" sz="2000" dirty="0">
                <a:latin typeface="Domkrat" panose="020B7200000000000000" pitchFamily="34" charset="0"/>
              </a:rPr>
              <a:t>Анцытрусы</a:t>
            </a:r>
          </a:p>
        </p:txBody>
      </p:sp>
      <p:sp>
        <p:nvSpPr>
          <p:cNvPr id="42" name="Овал 41"/>
          <p:cNvSpPr/>
          <p:nvPr/>
        </p:nvSpPr>
        <p:spPr>
          <a:xfrm rot="830754">
            <a:off x="1651720" y="4719075"/>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rot="830754">
            <a:off x="5104484" y="4463672"/>
            <a:ext cx="488026"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2092026" y="694437"/>
            <a:ext cx="4959948" cy="646331"/>
          </a:xfrm>
          <a:prstGeom prst="rect">
            <a:avLst/>
          </a:prstGeom>
          <a:noFill/>
        </p:spPr>
        <p:txBody>
          <a:bodyPr wrap="none" rtlCol="0">
            <a:spAutoFit/>
          </a:bodyPr>
          <a:lstStyle/>
          <a:p>
            <a:pPr algn="ctr"/>
            <a:r>
              <a:rPr lang="ru-RU" dirty="0"/>
              <a:t>В моей семье я развожу рыбок уже более 5 лет. </a:t>
            </a:r>
          </a:p>
          <a:p>
            <a:pPr algn="ctr"/>
            <a:r>
              <a:rPr lang="ru-RU" dirty="0"/>
              <a:t>Мне очень нравится ухаживать за ними.</a:t>
            </a:r>
          </a:p>
        </p:txBody>
      </p:sp>
      <p:pic>
        <p:nvPicPr>
          <p:cNvPr id="44" name="Рисунок 43">
            <a:hlinkClick r:id="rId4" action="ppaction://hlinksldjump" tooltip="В содержание"/>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45" name="Прямоугольник 44">
            <a:hlinkClick r:id="rId4"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extLst>
      <p:ext uri="{BB962C8B-B14F-4D97-AF65-F5344CB8AC3E}">
        <p14:creationId xmlns:p14="http://schemas.microsoft.com/office/powerpoint/2010/main" val="344708475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8"/>
                                        </p:tgtEl>
                                        <p:attrNameLst>
                                          <p:attrName>ppt_w</p:attrName>
                                        </p:attrNameLst>
                                      </p:cBhvr>
                                      <p:tavLst>
                                        <p:tav tm="0">
                                          <p:val>
                                            <p:strVal val="ppt_w"/>
                                          </p:val>
                                        </p:tav>
                                        <p:tav tm="100000">
                                          <p:val>
                                            <p:fltVal val="0"/>
                                          </p:val>
                                        </p:tav>
                                      </p:tavLst>
                                    </p:anim>
                                    <p:anim calcmode="lin" valueType="num">
                                      <p:cBhvr>
                                        <p:cTn id="29" dur="500"/>
                                        <p:tgtEl>
                                          <p:spTgt spid="18"/>
                                        </p:tgtEl>
                                        <p:attrNameLst>
                                          <p:attrName>ppt_h</p:attrName>
                                        </p:attrNameLst>
                                      </p:cBhvr>
                                      <p:tavLst>
                                        <p:tav tm="0">
                                          <p:val>
                                            <p:strVal val="ppt_h"/>
                                          </p:val>
                                        </p:tav>
                                        <p:tav tm="100000">
                                          <p:val>
                                            <p:fltVal val="0"/>
                                          </p:val>
                                        </p:tav>
                                      </p:tavLst>
                                    </p:anim>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17"/>
                                        </p:tgtEl>
                                        <p:attrNameLst>
                                          <p:attrName>ppt_w</p:attrName>
                                        </p:attrNameLst>
                                      </p:cBhvr>
                                      <p:tavLst>
                                        <p:tav tm="0">
                                          <p:val>
                                            <p:strVal val="ppt_w"/>
                                          </p:val>
                                        </p:tav>
                                        <p:tav tm="100000">
                                          <p:val>
                                            <p:fltVal val="0"/>
                                          </p:val>
                                        </p:tav>
                                      </p:tavLst>
                                    </p:anim>
                                    <p:anim calcmode="lin" valueType="num">
                                      <p:cBhvr>
                                        <p:cTn id="39" dur="500"/>
                                        <p:tgtEl>
                                          <p:spTgt spid="17"/>
                                        </p:tgtEl>
                                        <p:attrNameLst>
                                          <p:attrName>ppt_h</p:attrName>
                                        </p:attrNameLst>
                                      </p:cBhvr>
                                      <p:tavLst>
                                        <p:tav tm="0">
                                          <p:val>
                                            <p:strVal val="ppt_h"/>
                                          </p:val>
                                        </p:tav>
                                        <p:tav tm="100000">
                                          <p:val>
                                            <p:fltVal val="0"/>
                                          </p:val>
                                        </p:tav>
                                      </p:tavLst>
                                    </p:anim>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1"/>
                                        </p:tgtEl>
                                        <p:attrNameLst>
                                          <p:attrName>ppt_w</p:attrName>
                                        </p:attrNameLst>
                                      </p:cBhvr>
                                      <p:tavLst>
                                        <p:tav tm="0">
                                          <p:val>
                                            <p:strVal val="ppt_w"/>
                                          </p:val>
                                        </p:tav>
                                        <p:tav tm="100000">
                                          <p:val>
                                            <p:fltVal val="0"/>
                                          </p:val>
                                        </p:tav>
                                      </p:tavLst>
                                    </p:anim>
                                    <p:anim calcmode="lin" valueType="num">
                                      <p:cBhvr>
                                        <p:cTn id="59" dur="500"/>
                                        <p:tgtEl>
                                          <p:spTgt spid="21"/>
                                        </p:tgtEl>
                                        <p:attrNameLst>
                                          <p:attrName>ppt_h</p:attrName>
                                        </p:attrNameLst>
                                      </p:cBhvr>
                                      <p:tavLst>
                                        <p:tav tm="0">
                                          <p:val>
                                            <p:strVal val="ppt_h"/>
                                          </p:val>
                                        </p:tav>
                                        <p:tav tm="100000">
                                          <p:val>
                                            <p:fltVal val="0"/>
                                          </p:val>
                                        </p:tav>
                                      </p:tavLst>
                                    </p:anim>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2"/>
                                        </p:tgtEl>
                                        <p:attrNameLst>
                                          <p:attrName>ppt_w</p:attrName>
                                        </p:attrNameLst>
                                      </p:cBhvr>
                                      <p:tavLst>
                                        <p:tav tm="0">
                                          <p:val>
                                            <p:strVal val="ppt_w"/>
                                          </p:val>
                                        </p:tav>
                                        <p:tav tm="100000">
                                          <p:val>
                                            <p:fltVal val="0"/>
                                          </p:val>
                                        </p:tav>
                                      </p:tavLst>
                                    </p:anim>
                                    <p:anim calcmode="lin" valueType="num">
                                      <p:cBhvr>
                                        <p:cTn id="74" dur="500"/>
                                        <p:tgtEl>
                                          <p:spTgt spid="22"/>
                                        </p:tgtEl>
                                        <p:attrNameLst>
                                          <p:attrName>ppt_h</p:attrName>
                                        </p:attrNameLst>
                                      </p:cBhvr>
                                      <p:tavLst>
                                        <p:tav tm="0">
                                          <p:val>
                                            <p:strVal val="ppt_h"/>
                                          </p:val>
                                        </p:tav>
                                        <p:tav tm="100000">
                                          <p:val>
                                            <p:fltVal val="0"/>
                                          </p:val>
                                        </p:tav>
                                      </p:tavLst>
                                    </p:anim>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Effect transition="in" filter="fade">
                                      <p:cBhvr>
                                        <p:cTn id="89" dur="500"/>
                                        <p:tgtEl>
                                          <p:spTgt spid="13"/>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02" restart="whenNotActive" fill="hold" evtFilter="cancelBubble" nodeType="interactiveSeq">
                <p:stCondLst>
                  <p:cond evt="onClick" delay="0">
                    <p:tgtEl>
                      <p:spTgt spid="9"/>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0">
                                          <p:val>
                                            <p:fltVal val="0"/>
                                          </p:val>
                                        </p:tav>
                                        <p:tav tm="100000">
                                          <p:val>
                                            <p:strVal val="#ppt_w"/>
                                          </p:val>
                                        </p:tav>
                                      </p:tavLst>
                                    </p:anim>
                                    <p:anim calcmode="lin" valueType="num">
                                      <p:cBhvr>
                                        <p:cTn id="108" dur="500" fill="hold"/>
                                        <p:tgtEl>
                                          <p:spTgt spid="25"/>
                                        </p:tgtEl>
                                        <p:attrNameLst>
                                          <p:attrName>ppt_h</p:attrName>
                                        </p:attrNameLst>
                                      </p:cBhvr>
                                      <p:tavLst>
                                        <p:tav tm="0">
                                          <p:val>
                                            <p:fltVal val="0"/>
                                          </p:val>
                                        </p:tav>
                                        <p:tav tm="100000">
                                          <p:val>
                                            <p:strVal val="#ppt_h"/>
                                          </p:val>
                                        </p:tav>
                                      </p:tavLst>
                                    </p:anim>
                                    <p:animEffect transition="in" filter="fade">
                                      <p:cBhvr>
                                        <p:cTn id="109" dur="500"/>
                                        <p:tgtEl>
                                          <p:spTgt spid="2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nodeType="clickEffect">
                                  <p:stCondLst>
                                    <p:cond delay="0"/>
                                  </p:stCondLst>
                                  <p:childTnLst>
                                    <p:anim calcmode="lin" valueType="num">
                                      <p:cBhvr>
                                        <p:cTn id="113" dur="500"/>
                                        <p:tgtEl>
                                          <p:spTgt spid="25"/>
                                        </p:tgtEl>
                                        <p:attrNameLst>
                                          <p:attrName>ppt_w</p:attrName>
                                        </p:attrNameLst>
                                      </p:cBhvr>
                                      <p:tavLst>
                                        <p:tav tm="0">
                                          <p:val>
                                            <p:strVal val="ppt_w"/>
                                          </p:val>
                                        </p:tav>
                                        <p:tav tm="100000">
                                          <p:val>
                                            <p:fltVal val="0"/>
                                          </p:val>
                                        </p:tav>
                                      </p:tavLst>
                                    </p:anim>
                                    <p:anim calcmode="lin" valueType="num">
                                      <p:cBhvr>
                                        <p:cTn id="114" dur="500"/>
                                        <p:tgtEl>
                                          <p:spTgt spid="25"/>
                                        </p:tgtEl>
                                        <p:attrNameLst>
                                          <p:attrName>ppt_h</p:attrName>
                                        </p:attrNameLst>
                                      </p:cBhvr>
                                      <p:tavLst>
                                        <p:tav tm="0">
                                          <p:val>
                                            <p:strVal val="ppt_h"/>
                                          </p:val>
                                        </p:tav>
                                        <p:tav tm="100000">
                                          <p:val>
                                            <p:fltVal val="0"/>
                                          </p:val>
                                        </p:tav>
                                      </p:tavLst>
                                    </p:anim>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7" restart="whenNotActive" fill="hold" evtFilter="cancelBubble" nodeType="interactiveSeq">
                <p:stCondLst>
                  <p:cond evt="onClick" delay="0">
                    <p:tgtEl>
                      <p:spTgt spid="7"/>
                    </p:tgtEl>
                  </p:cond>
                </p:stCondLst>
                <p:endSync evt="end" delay="0">
                  <p:rtn val="all"/>
                </p:endSync>
                <p:childTnLst>
                  <p:par>
                    <p:cTn id="118" fill="hold">
                      <p:stCondLst>
                        <p:cond delay="0"/>
                      </p:stCondLst>
                      <p:childTnLst>
                        <p:par>
                          <p:cTn id="119" fill="hold">
                            <p:stCondLst>
                              <p:cond delay="0"/>
                            </p:stCondLst>
                            <p:childTnLst>
                              <p:par>
                                <p:cTn id="120" presetID="53" presetClass="entr" presetSubtype="16" fill="hold"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500" fill="hold"/>
                                        <p:tgtEl>
                                          <p:spTgt spid="26"/>
                                        </p:tgtEl>
                                        <p:attrNameLst>
                                          <p:attrName>ppt_w</p:attrName>
                                        </p:attrNameLst>
                                      </p:cBhvr>
                                      <p:tavLst>
                                        <p:tav tm="0">
                                          <p:val>
                                            <p:fltVal val="0"/>
                                          </p:val>
                                        </p:tav>
                                        <p:tav tm="100000">
                                          <p:val>
                                            <p:strVal val="#ppt_w"/>
                                          </p:val>
                                        </p:tav>
                                      </p:tavLst>
                                    </p:anim>
                                    <p:anim calcmode="lin" valueType="num">
                                      <p:cBhvr>
                                        <p:cTn id="123" dur="500" fill="hold"/>
                                        <p:tgtEl>
                                          <p:spTgt spid="26"/>
                                        </p:tgtEl>
                                        <p:attrNameLst>
                                          <p:attrName>ppt_h</p:attrName>
                                        </p:attrNameLst>
                                      </p:cBhvr>
                                      <p:tavLst>
                                        <p:tav tm="0">
                                          <p:val>
                                            <p:fltVal val="0"/>
                                          </p:val>
                                        </p:tav>
                                        <p:tav tm="100000">
                                          <p:val>
                                            <p:strVal val="#ppt_h"/>
                                          </p:val>
                                        </p:tav>
                                      </p:tavLst>
                                    </p:anim>
                                    <p:animEffect transition="in" filter="fade">
                                      <p:cBhvr>
                                        <p:cTn id="124" dur="500"/>
                                        <p:tgtEl>
                                          <p:spTgt spid="26"/>
                                        </p:tgtEl>
                                      </p:cBhvr>
                                    </p:animEffect>
                                  </p:childTnLst>
                                </p:cTn>
                              </p:par>
                              <p:par>
                                <p:cTn id="125" presetID="53" presetClass="entr" presetSubtype="16"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cTn>
                              </p:par>
                              <p:par>
                                <p:cTn id="130" presetID="53" presetClass="entr" presetSubtype="16" fill="hold" nodeType="with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p:cTn id="132" dur="500" fill="hold"/>
                                        <p:tgtEl>
                                          <p:spTgt spid="28"/>
                                        </p:tgtEl>
                                        <p:attrNameLst>
                                          <p:attrName>ppt_w</p:attrName>
                                        </p:attrNameLst>
                                      </p:cBhvr>
                                      <p:tavLst>
                                        <p:tav tm="0">
                                          <p:val>
                                            <p:fltVal val="0"/>
                                          </p:val>
                                        </p:tav>
                                        <p:tav tm="100000">
                                          <p:val>
                                            <p:strVal val="#ppt_w"/>
                                          </p:val>
                                        </p:tav>
                                      </p:tavLst>
                                    </p:anim>
                                    <p:anim calcmode="lin" valueType="num">
                                      <p:cBhvr>
                                        <p:cTn id="133" dur="500" fill="hold"/>
                                        <p:tgtEl>
                                          <p:spTgt spid="28"/>
                                        </p:tgtEl>
                                        <p:attrNameLst>
                                          <p:attrName>ppt_h</p:attrName>
                                        </p:attrNameLst>
                                      </p:cBhvr>
                                      <p:tavLst>
                                        <p:tav tm="0">
                                          <p:val>
                                            <p:fltVal val="0"/>
                                          </p:val>
                                        </p:tav>
                                        <p:tav tm="100000">
                                          <p:val>
                                            <p:strVal val="#ppt_h"/>
                                          </p:val>
                                        </p:tav>
                                      </p:tavLst>
                                    </p:anim>
                                    <p:animEffect transition="in" filter="fade">
                                      <p:cBhvr>
                                        <p:cTn id="134" dur="500"/>
                                        <p:tgtEl>
                                          <p:spTgt spid="28"/>
                                        </p:tgtEl>
                                      </p:cBhvr>
                                    </p:animEffect>
                                  </p:childTnLst>
                                </p:cTn>
                              </p:par>
                              <p:par>
                                <p:cTn id="135" presetID="53" presetClass="entr" presetSubtype="16" fill="hold" nodeType="withEffect">
                                  <p:stCondLst>
                                    <p:cond delay="0"/>
                                  </p:stCondLst>
                                  <p:childTnLst>
                                    <p:set>
                                      <p:cBhvr>
                                        <p:cTn id="136" dur="1" fill="hold">
                                          <p:stCondLst>
                                            <p:cond delay="0"/>
                                          </p:stCondLst>
                                        </p:cTn>
                                        <p:tgtEl>
                                          <p:spTgt spid="29"/>
                                        </p:tgtEl>
                                        <p:attrNameLst>
                                          <p:attrName>style.visibility</p:attrName>
                                        </p:attrNameLst>
                                      </p:cBhvr>
                                      <p:to>
                                        <p:strVal val="visible"/>
                                      </p:to>
                                    </p:set>
                                    <p:anim calcmode="lin" valueType="num">
                                      <p:cBhvr>
                                        <p:cTn id="137" dur="500" fill="hold"/>
                                        <p:tgtEl>
                                          <p:spTgt spid="29"/>
                                        </p:tgtEl>
                                        <p:attrNameLst>
                                          <p:attrName>ppt_w</p:attrName>
                                        </p:attrNameLst>
                                      </p:cBhvr>
                                      <p:tavLst>
                                        <p:tav tm="0">
                                          <p:val>
                                            <p:fltVal val="0"/>
                                          </p:val>
                                        </p:tav>
                                        <p:tav tm="100000">
                                          <p:val>
                                            <p:strVal val="#ppt_w"/>
                                          </p:val>
                                        </p:tav>
                                      </p:tavLst>
                                    </p:anim>
                                    <p:anim calcmode="lin" valueType="num">
                                      <p:cBhvr>
                                        <p:cTn id="138" dur="500" fill="hold"/>
                                        <p:tgtEl>
                                          <p:spTgt spid="29"/>
                                        </p:tgtEl>
                                        <p:attrNameLst>
                                          <p:attrName>ppt_h</p:attrName>
                                        </p:attrNameLst>
                                      </p:cBhvr>
                                      <p:tavLst>
                                        <p:tav tm="0">
                                          <p:val>
                                            <p:fltVal val="0"/>
                                          </p:val>
                                        </p:tav>
                                        <p:tav tm="100000">
                                          <p:val>
                                            <p:strVal val="#ppt_h"/>
                                          </p:val>
                                        </p:tav>
                                      </p:tavLst>
                                    </p:anim>
                                    <p:animEffect transition="in" filter="fade">
                                      <p:cBhvr>
                                        <p:cTn id="139" dur="500"/>
                                        <p:tgtEl>
                                          <p:spTgt spid="29"/>
                                        </p:tgtEl>
                                      </p:cBhvr>
                                    </p:animEffect>
                                  </p:childTnLst>
                                </p:cTn>
                              </p:par>
                              <p:par>
                                <p:cTn id="140" presetID="53" presetClass="entr" presetSubtype="16" fill="hold" nodeType="withEffect">
                                  <p:stCondLst>
                                    <p:cond delay="0"/>
                                  </p:stCondLst>
                                  <p:childTnLst>
                                    <p:set>
                                      <p:cBhvr>
                                        <p:cTn id="141" dur="1" fill="hold">
                                          <p:stCondLst>
                                            <p:cond delay="0"/>
                                          </p:stCondLst>
                                        </p:cTn>
                                        <p:tgtEl>
                                          <p:spTgt spid="30"/>
                                        </p:tgtEl>
                                        <p:attrNameLst>
                                          <p:attrName>style.visibility</p:attrName>
                                        </p:attrNameLst>
                                      </p:cBhvr>
                                      <p:to>
                                        <p:strVal val="visible"/>
                                      </p:to>
                                    </p:set>
                                    <p:anim calcmode="lin" valueType="num">
                                      <p:cBhvr>
                                        <p:cTn id="142" dur="500" fill="hold"/>
                                        <p:tgtEl>
                                          <p:spTgt spid="30"/>
                                        </p:tgtEl>
                                        <p:attrNameLst>
                                          <p:attrName>ppt_w</p:attrName>
                                        </p:attrNameLst>
                                      </p:cBhvr>
                                      <p:tavLst>
                                        <p:tav tm="0">
                                          <p:val>
                                            <p:fltVal val="0"/>
                                          </p:val>
                                        </p:tav>
                                        <p:tav tm="100000">
                                          <p:val>
                                            <p:strVal val="#ppt_w"/>
                                          </p:val>
                                        </p:tav>
                                      </p:tavLst>
                                    </p:anim>
                                    <p:anim calcmode="lin" valueType="num">
                                      <p:cBhvr>
                                        <p:cTn id="143" dur="500" fill="hold"/>
                                        <p:tgtEl>
                                          <p:spTgt spid="30"/>
                                        </p:tgtEl>
                                        <p:attrNameLst>
                                          <p:attrName>ppt_h</p:attrName>
                                        </p:attrNameLst>
                                      </p:cBhvr>
                                      <p:tavLst>
                                        <p:tav tm="0">
                                          <p:val>
                                            <p:fltVal val="0"/>
                                          </p:val>
                                        </p:tav>
                                        <p:tav tm="100000">
                                          <p:val>
                                            <p:strVal val="#ppt_h"/>
                                          </p:val>
                                        </p:tav>
                                      </p:tavLst>
                                    </p:anim>
                                    <p:animEffect transition="in" filter="fade">
                                      <p:cBhvr>
                                        <p:cTn id="144" dur="500"/>
                                        <p:tgtEl>
                                          <p:spTgt spid="30"/>
                                        </p:tgtEl>
                                      </p:cBhvr>
                                    </p:animEffect>
                                  </p:childTnLst>
                                </p:cTn>
                              </p:par>
                              <p:par>
                                <p:cTn id="145" presetID="53" presetClass="entr" presetSubtype="16" fill="hold" nodeType="withEffect">
                                  <p:stCondLst>
                                    <p:cond delay="0"/>
                                  </p:stCondLst>
                                  <p:childTnLst>
                                    <p:set>
                                      <p:cBhvr>
                                        <p:cTn id="146" dur="1" fill="hold">
                                          <p:stCondLst>
                                            <p:cond delay="0"/>
                                          </p:stCondLst>
                                        </p:cTn>
                                        <p:tgtEl>
                                          <p:spTgt spid="31"/>
                                        </p:tgtEl>
                                        <p:attrNameLst>
                                          <p:attrName>style.visibility</p:attrName>
                                        </p:attrNameLst>
                                      </p:cBhvr>
                                      <p:to>
                                        <p:strVal val="visible"/>
                                      </p:to>
                                    </p:set>
                                    <p:anim calcmode="lin" valueType="num">
                                      <p:cBhvr>
                                        <p:cTn id="147" dur="500" fill="hold"/>
                                        <p:tgtEl>
                                          <p:spTgt spid="31"/>
                                        </p:tgtEl>
                                        <p:attrNameLst>
                                          <p:attrName>ppt_w</p:attrName>
                                        </p:attrNameLst>
                                      </p:cBhvr>
                                      <p:tavLst>
                                        <p:tav tm="0">
                                          <p:val>
                                            <p:fltVal val="0"/>
                                          </p:val>
                                        </p:tav>
                                        <p:tav tm="100000">
                                          <p:val>
                                            <p:strVal val="#ppt_w"/>
                                          </p:val>
                                        </p:tav>
                                      </p:tavLst>
                                    </p:anim>
                                    <p:anim calcmode="lin" valueType="num">
                                      <p:cBhvr>
                                        <p:cTn id="148" dur="500" fill="hold"/>
                                        <p:tgtEl>
                                          <p:spTgt spid="31"/>
                                        </p:tgtEl>
                                        <p:attrNameLst>
                                          <p:attrName>ppt_h</p:attrName>
                                        </p:attrNameLst>
                                      </p:cBhvr>
                                      <p:tavLst>
                                        <p:tav tm="0">
                                          <p:val>
                                            <p:fltVal val="0"/>
                                          </p:val>
                                        </p:tav>
                                        <p:tav tm="100000">
                                          <p:val>
                                            <p:strVal val="#ppt_h"/>
                                          </p:val>
                                        </p:tav>
                                      </p:tavLst>
                                    </p:anim>
                                    <p:animEffect transition="in" filter="fade">
                                      <p:cBhvr>
                                        <p:cTn id="149" dur="500"/>
                                        <p:tgtEl>
                                          <p:spTgt spid="31"/>
                                        </p:tgtEl>
                                      </p:cBhvr>
                                    </p:animEffect>
                                  </p:childTnLst>
                                </p:cTn>
                              </p:par>
                              <p:par>
                                <p:cTn id="150" presetID="53" presetClass="entr" presetSubtype="16" fill="hold" nodeType="withEffect">
                                  <p:stCondLst>
                                    <p:cond delay="0"/>
                                  </p:stCondLst>
                                  <p:childTnLst>
                                    <p:set>
                                      <p:cBhvr>
                                        <p:cTn id="151" dur="1" fill="hold">
                                          <p:stCondLst>
                                            <p:cond delay="0"/>
                                          </p:stCondLst>
                                        </p:cTn>
                                        <p:tgtEl>
                                          <p:spTgt spid="32"/>
                                        </p:tgtEl>
                                        <p:attrNameLst>
                                          <p:attrName>style.visibility</p:attrName>
                                        </p:attrNameLst>
                                      </p:cBhvr>
                                      <p:to>
                                        <p:strVal val="visible"/>
                                      </p:to>
                                    </p:set>
                                    <p:anim calcmode="lin" valueType="num">
                                      <p:cBhvr>
                                        <p:cTn id="152" dur="500" fill="hold"/>
                                        <p:tgtEl>
                                          <p:spTgt spid="32"/>
                                        </p:tgtEl>
                                        <p:attrNameLst>
                                          <p:attrName>ppt_w</p:attrName>
                                        </p:attrNameLst>
                                      </p:cBhvr>
                                      <p:tavLst>
                                        <p:tav tm="0">
                                          <p:val>
                                            <p:fltVal val="0"/>
                                          </p:val>
                                        </p:tav>
                                        <p:tav tm="100000">
                                          <p:val>
                                            <p:strVal val="#ppt_w"/>
                                          </p:val>
                                        </p:tav>
                                      </p:tavLst>
                                    </p:anim>
                                    <p:anim calcmode="lin" valueType="num">
                                      <p:cBhvr>
                                        <p:cTn id="153" dur="500" fill="hold"/>
                                        <p:tgtEl>
                                          <p:spTgt spid="32"/>
                                        </p:tgtEl>
                                        <p:attrNameLst>
                                          <p:attrName>ppt_h</p:attrName>
                                        </p:attrNameLst>
                                      </p:cBhvr>
                                      <p:tavLst>
                                        <p:tav tm="0">
                                          <p:val>
                                            <p:fltVal val="0"/>
                                          </p:val>
                                        </p:tav>
                                        <p:tav tm="100000">
                                          <p:val>
                                            <p:strVal val="#ppt_h"/>
                                          </p:val>
                                        </p:tav>
                                      </p:tavLst>
                                    </p:anim>
                                    <p:animEffect transition="in" filter="fade">
                                      <p:cBhvr>
                                        <p:cTn id="154" dur="500"/>
                                        <p:tgtEl>
                                          <p:spTgt spid="32"/>
                                        </p:tgtEl>
                                      </p:cBhvr>
                                    </p:animEffect>
                                  </p:childTnLst>
                                </p:cTn>
                              </p:par>
                              <p:par>
                                <p:cTn id="155" presetID="53" presetClass="entr" presetSubtype="16" fill="hold" nodeType="withEffect">
                                  <p:stCondLst>
                                    <p:cond delay="0"/>
                                  </p:stCondLst>
                                  <p:childTnLst>
                                    <p:set>
                                      <p:cBhvr>
                                        <p:cTn id="156" dur="1" fill="hold">
                                          <p:stCondLst>
                                            <p:cond delay="0"/>
                                          </p:stCondLst>
                                        </p:cTn>
                                        <p:tgtEl>
                                          <p:spTgt spid="33"/>
                                        </p:tgtEl>
                                        <p:attrNameLst>
                                          <p:attrName>style.visibility</p:attrName>
                                        </p:attrNameLst>
                                      </p:cBhvr>
                                      <p:to>
                                        <p:strVal val="visible"/>
                                      </p:to>
                                    </p:set>
                                    <p:anim calcmode="lin" valueType="num">
                                      <p:cBhvr>
                                        <p:cTn id="157" dur="500" fill="hold"/>
                                        <p:tgtEl>
                                          <p:spTgt spid="33"/>
                                        </p:tgtEl>
                                        <p:attrNameLst>
                                          <p:attrName>ppt_w</p:attrName>
                                        </p:attrNameLst>
                                      </p:cBhvr>
                                      <p:tavLst>
                                        <p:tav tm="0">
                                          <p:val>
                                            <p:fltVal val="0"/>
                                          </p:val>
                                        </p:tav>
                                        <p:tav tm="100000">
                                          <p:val>
                                            <p:strVal val="#ppt_w"/>
                                          </p:val>
                                        </p:tav>
                                      </p:tavLst>
                                    </p:anim>
                                    <p:anim calcmode="lin" valueType="num">
                                      <p:cBhvr>
                                        <p:cTn id="158" dur="500" fill="hold"/>
                                        <p:tgtEl>
                                          <p:spTgt spid="33"/>
                                        </p:tgtEl>
                                        <p:attrNameLst>
                                          <p:attrName>ppt_h</p:attrName>
                                        </p:attrNameLst>
                                      </p:cBhvr>
                                      <p:tavLst>
                                        <p:tav tm="0">
                                          <p:val>
                                            <p:fltVal val="0"/>
                                          </p:val>
                                        </p:tav>
                                        <p:tav tm="100000">
                                          <p:val>
                                            <p:strVal val="#ppt_h"/>
                                          </p:val>
                                        </p:tav>
                                      </p:tavLst>
                                    </p:anim>
                                    <p:animEffect transition="in" filter="fade">
                                      <p:cBhvr>
                                        <p:cTn id="159" dur="500"/>
                                        <p:tgtEl>
                                          <p:spTgt spid="33"/>
                                        </p:tgtEl>
                                      </p:cBhvr>
                                    </p:animEffect>
                                  </p:childTnLst>
                                </p:cTn>
                              </p:par>
                              <p:par>
                                <p:cTn id="160" presetID="53" presetClass="entr" presetSubtype="16" fill="hold" nodeType="withEffect">
                                  <p:stCondLst>
                                    <p:cond delay="0"/>
                                  </p:stCondLst>
                                  <p:childTnLst>
                                    <p:set>
                                      <p:cBhvr>
                                        <p:cTn id="161" dur="1" fill="hold">
                                          <p:stCondLst>
                                            <p:cond delay="0"/>
                                          </p:stCondLst>
                                        </p:cTn>
                                        <p:tgtEl>
                                          <p:spTgt spid="34"/>
                                        </p:tgtEl>
                                        <p:attrNameLst>
                                          <p:attrName>style.visibility</p:attrName>
                                        </p:attrNameLst>
                                      </p:cBhvr>
                                      <p:to>
                                        <p:strVal val="visible"/>
                                      </p:to>
                                    </p:set>
                                    <p:anim calcmode="lin" valueType="num">
                                      <p:cBhvr>
                                        <p:cTn id="162" dur="500" fill="hold"/>
                                        <p:tgtEl>
                                          <p:spTgt spid="34"/>
                                        </p:tgtEl>
                                        <p:attrNameLst>
                                          <p:attrName>ppt_w</p:attrName>
                                        </p:attrNameLst>
                                      </p:cBhvr>
                                      <p:tavLst>
                                        <p:tav tm="0">
                                          <p:val>
                                            <p:fltVal val="0"/>
                                          </p:val>
                                        </p:tav>
                                        <p:tav tm="100000">
                                          <p:val>
                                            <p:strVal val="#ppt_w"/>
                                          </p:val>
                                        </p:tav>
                                      </p:tavLst>
                                    </p:anim>
                                    <p:anim calcmode="lin" valueType="num">
                                      <p:cBhvr>
                                        <p:cTn id="163" dur="500" fill="hold"/>
                                        <p:tgtEl>
                                          <p:spTgt spid="34"/>
                                        </p:tgtEl>
                                        <p:attrNameLst>
                                          <p:attrName>ppt_h</p:attrName>
                                        </p:attrNameLst>
                                      </p:cBhvr>
                                      <p:tavLst>
                                        <p:tav tm="0">
                                          <p:val>
                                            <p:fltVal val="0"/>
                                          </p:val>
                                        </p:tav>
                                        <p:tav tm="100000">
                                          <p:val>
                                            <p:strVal val="#ppt_h"/>
                                          </p:val>
                                        </p:tav>
                                      </p:tavLst>
                                    </p:anim>
                                    <p:animEffect transition="in" filter="fade">
                                      <p:cBhvr>
                                        <p:cTn id="164" dur="500"/>
                                        <p:tgtEl>
                                          <p:spTgt spid="34"/>
                                        </p:tgtEl>
                                      </p:cBhvr>
                                    </p:animEffect>
                                  </p:childTnLst>
                                </p:cTn>
                              </p:par>
                              <p:par>
                                <p:cTn id="165" presetID="53" presetClass="entr" presetSubtype="16" fill="hold" nodeType="withEffect">
                                  <p:stCondLst>
                                    <p:cond delay="0"/>
                                  </p:stCondLst>
                                  <p:childTnLst>
                                    <p:set>
                                      <p:cBhvr>
                                        <p:cTn id="166" dur="1" fill="hold">
                                          <p:stCondLst>
                                            <p:cond delay="0"/>
                                          </p:stCondLst>
                                        </p:cTn>
                                        <p:tgtEl>
                                          <p:spTgt spid="35"/>
                                        </p:tgtEl>
                                        <p:attrNameLst>
                                          <p:attrName>style.visibility</p:attrName>
                                        </p:attrNameLst>
                                      </p:cBhvr>
                                      <p:to>
                                        <p:strVal val="visible"/>
                                      </p:to>
                                    </p:set>
                                    <p:anim calcmode="lin" valueType="num">
                                      <p:cBhvr>
                                        <p:cTn id="167" dur="500" fill="hold"/>
                                        <p:tgtEl>
                                          <p:spTgt spid="35"/>
                                        </p:tgtEl>
                                        <p:attrNameLst>
                                          <p:attrName>ppt_w</p:attrName>
                                        </p:attrNameLst>
                                      </p:cBhvr>
                                      <p:tavLst>
                                        <p:tav tm="0">
                                          <p:val>
                                            <p:fltVal val="0"/>
                                          </p:val>
                                        </p:tav>
                                        <p:tav tm="100000">
                                          <p:val>
                                            <p:strVal val="#ppt_w"/>
                                          </p:val>
                                        </p:tav>
                                      </p:tavLst>
                                    </p:anim>
                                    <p:anim calcmode="lin" valueType="num">
                                      <p:cBhvr>
                                        <p:cTn id="168" dur="500" fill="hold"/>
                                        <p:tgtEl>
                                          <p:spTgt spid="35"/>
                                        </p:tgtEl>
                                        <p:attrNameLst>
                                          <p:attrName>ppt_h</p:attrName>
                                        </p:attrNameLst>
                                      </p:cBhvr>
                                      <p:tavLst>
                                        <p:tav tm="0">
                                          <p:val>
                                            <p:fltVal val="0"/>
                                          </p:val>
                                        </p:tav>
                                        <p:tav tm="100000">
                                          <p:val>
                                            <p:strVal val="#ppt_h"/>
                                          </p:val>
                                        </p:tav>
                                      </p:tavLst>
                                    </p:anim>
                                    <p:animEffect transition="in" filter="fade">
                                      <p:cBhvr>
                                        <p:cTn id="169" dur="500"/>
                                        <p:tgtEl>
                                          <p:spTgt spid="35"/>
                                        </p:tgtEl>
                                      </p:cBhvr>
                                    </p:animEffect>
                                  </p:childTnLst>
                                </p:cTn>
                              </p:par>
                              <p:par>
                                <p:cTn id="170" presetID="53" presetClass="entr" presetSubtype="16" fill="hold" nodeType="withEffect">
                                  <p:stCondLst>
                                    <p:cond delay="0"/>
                                  </p:stCondLst>
                                  <p:childTnLst>
                                    <p:set>
                                      <p:cBhvr>
                                        <p:cTn id="171" dur="1" fill="hold">
                                          <p:stCondLst>
                                            <p:cond delay="0"/>
                                          </p:stCondLst>
                                        </p:cTn>
                                        <p:tgtEl>
                                          <p:spTgt spid="36"/>
                                        </p:tgtEl>
                                        <p:attrNameLst>
                                          <p:attrName>style.visibility</p:attrName>
                                        </p:attrNameLst>
                                      </p:cBhvr>
                                      <p:to>
                                        <p:strVal val="visible"/>
                                      </p:to>
                                    </p:set>
                                    <p:anim calcmode="lin" valueType="num">
                                      <p:cBhvr>
                                        <p:cTn id="172" dur="500" fill="hold"/>
                                        <p:tgtEl>
                                          <p:spTgt spid="36"/>
                                        </p:tgtEl>
                                        <p:attrNameLst>
                                          <p:attrName>ppt_w</p:attrName>
                                        </p:attrNameLst>
                                      </p:cBhvr>
                                      <p:tavLst>
                                        <p:tav tm="0">
                                          <p:val>
                                            <p:fltVal val="0"/>
                                          </p:val>
                                        </p:tav>
                                        <p:tav tm="100000">
                                          <p:val>
                                            <p:strVal val="#ppt_w"/>
                                          </p:val>
                                        </p:tav>
                                      </p:tavLst>
                                    </p:anim>
                                    <p:anim calcmode="lin" valueType="num">
                                      <p:cBhvr>
                                        <p:cTn id="173" dur="500" fill="hold"/>
                                        <p:tgtEl>
                                          <p:spTgt spid="36"/>
                                        </p:tgtEl>
                                        <p:attrNameLst>
                                          <p:attrName>ppt_h</p:attrName>
                                        </p:attrNameLst>
                                      </p:cBhvr>
                                      <p:tavLst>
                                        <p:tav tm="0">
                                          <p:val>
                                            <p:fltVal val="0"/>
                                          </p:val>
                                        </p:tav>
                                        <p:tav tm="100000">
                                          <p:val>
                                            <p:strVal val="#ppt_h"/>
                                          </p:val>
                                        </p:tav>
                                      </p:tavLst>
                                    </p:anim>
                                    <p:animEffect transition="in" filter="fade">
                                      <p:cBhvr>
                                        <p:cTn id="174" dur="500"/>
                                        <p:tgtEl>
                                          <p:spTgt spid="36"/>
                                        </p:tgtEl>
                                      </p:cBhvr>
                                    </p:animEffect>
                                  </p:childTnLst>
                                </p:cTn>
                              </p:par>
                              <p:par>
                                <p:cTn id="175" presetID="53" presetClass="entr" presetSubtype="16" fill="hold" nodeType="withEffect">
                                  <p:stCondLst>
                                    <p:cond delay="0"/>
                                  </p:stCondLst>
                                  <p:childTnLst>
                                    <p:set>
                                      <p:cBhvr>
                                        <p:cTn id="176" dur="1" fill="hold">
                                          <p:stCondLst>
                                            <p:cond delay="0"/>
                                          </p:stCondLst>
                                        </p:cTn>
                                        <p:tgtEl>
                                          <p:spTgt spid="37"/>
                                        </p:tgtEl>
                                        <p:attrNameLst>
                                          <p:attrName>style.visibility</p:attrName>
                                        </p:attrNameLst>
                                      </p:cBhvr>
                                      <p:to>
                                        <p:strVal val="visible"/>
                                      </p:to>
                                    </p:set>
                                    <p:anim calcmode="lin" valueType="num">
                                      <p:cBhvr>
                                        <p:cTn id="177" dur="500" fill="hold"/>
                                        <p:tgtEl>
                                          <p:spTgt spid="37"/>
                                        </p:tgtEl>
                                        <p:attrNameLst>
                                          <p:attrName>ppt_w</p:attrName>
                                        </p:attrNameLst>
                                      </p:cBhvr>
                                      <p:tavLst>
                                        <p:tav tm="0">
                                          <p:val>
                                            <p:fltVal val="0"/>
                                          </p:val>
                                        </p:tav>
                                        <p:tav tm="100000">
                                          <p:val>
                                            <p:strVal val="#ppt_w"/>
                                          </p:val>
                                        </p:tav>
                                      </p:tavLst>
                                    </p:anim>
                                    <p:anim calcmode="lin" valueType="num">
                                      <p:cBhvr>
                                        <p:cTn id="178" dur="500" fill="hold"/>
                                        <p:tgtEl>
                                          <p:spTgt spid="37"/>
                                        </p:tgtEl>
                                        <p:attrNameLst>
                                          <p:attrName>ppt_h</p:attrName>
                                        </p:attrNameLst>
                                      </p:cBhvr>
                                      <p:tavLst>
                                        <p:tav tm="0">
                                          <p:val>
                                            <p:fltVal val="0"/>
                                          </p:val>
                                        </p:tav>
                                        <p:tav tm="100000">
                                          <p:val>
                                            <p:strVal val="#ppt_h"/>
                                          </p:val>
                                        </p:tav>
                                      </p:tavLst>
                                    </p:anim>
                                    <p:animEffect transition="in" filter="fade">
                                      <p:cBhvr>
                                        <p:cTn id="179" dur="500"/>
                                        <p:tgtEl>
                                          <p:spTgt spid="37"/>
                                        </p:tgtEl>
                                      </p:cBhvr>
                                    </p:animEffect>
                                  </p:childTnLst>
                                </p:cTn>
                              </p:par>
                              <p:par>
                                <p:cTn id="180" presetID="53" presetClass="entr" presetSubtype="16" fill="hold" nodeType="withEffect">
                                  <p:stCondLst>
                                    <p:cond delay="0"/>
                                  </p:stCondLst>
                                  <p:childTnLst>
                                    <p:set>
                                      <p:cBhvr>
                                        <p:cTn id="181" dur="1" fill="hold">
                                          <p:stCondLst>
                                            <p:cond delay="0"/>
                                          </p:stCondLst>
                                        </p:cTn>
                                        <p:tgtEl>
                                          <p:spTgt spid="38"/>
                                        </p:tgtEl>
                                        <p:attrNameLst>
                                          <p:attrName>style.visibility</p:attrName>
                                        </p:attrNameLst>
                                      </p:cBhvr>
                                      <p:to>
                                        <p:strVal val="visible"/>
                                      </p:to>
                                    </p:set>
                                    <p:anim calcmode="lin" valueType="num">
                                      <p:cBhvr>
                                        <p:cTn id="182" dur="500" fill="hold"/>
                                        <p:tgtEl>
                                          <p:spTgt spid="38"/>
                                        </p:tgtEl>
                                        <p:attrNameLst>
                                          <p:attrName>ppt_w</p:attrName>
                                        </p:attrNameLst>
                                      </p:cBhvr>
                                      <p:tavLst>
                                        <p:tav tm="0">
                                          <p:val>
                                            <p:fltVal val="0"/>
                                          </p:val>
                                        </p:tav>
                                        <p:tav tm="100000">
                                          <p:val>
                                            <p:strVal val="#ppt_w"/>
                                          </p:val>
                                        </p:tav>
                                      </p:tavLst>
                                    </p:anim>
                                    <p:anim calcmode="lin" valueType="num">
                                      <p:cBhvr>
                                        <p:cTn id="183" dur="500" fill="hold"/>
                                        <p:tgtEl>
                                          <p:spTgt spid="38"/>
                                        </p:tgtEl>
                                        <p:attrNameLst>
                                          <p:attrName>ppt_h</p:attrName>
                                        </p:attrNameLst>
                                      </p:cBhvr>
                                      <p:tavLst>
                                        <p:tav tm="0">
                                          <p:val>
                                            <p:fltVal val="0"/>
                                          </p:val>
                                        </p:tav>
                                        <p:tav tm="100000">
                                          <p:val>
                                            <p:strVal val="#ppt_h"/>
                                          </p:val>
                                        </p:tav>
                                      </p:tavLst>
                                    </p:anim>
                                    <p:animEffect transition="in" filter="fade">
                                      <p:cBhvr>
                                        <p:cTn id="184" dur="500"/>
                                        <p:tgtEl>
                                          <p:spTgt spid="38"/>
                                        </p:tgtEl>
                                      </p:cBhvr>
                                    </p:animEffect>
                                  </p:childTnLst>
                                </p:cTn>
                              </p:par>
                              <p:par>
                                <p:cTn id="185" presetID="53" presetClass="entr" presetSubtype="16" fill="hold" nodeType="withEffect">
                                  <p:stCondLst>
                                    <p:cond delay="0"/>
                                  </p:stCondLst>
                                  <p:childTnLst>
                                    <p:set>
                                      <p:cBhvr>
                                        <p:cTn id="186" dur="1" fill="hold">
                                          <p:stCondLst>
                                            <p:cond delay="0"/>
                                          </p:stCondLst>
                                        </p:cTn>
                                        <p:tgtEl>
                                          <p:spTgt spid="39"/>
                                        </p:tgtEl>
                                        <p:attrNameLst>
                                          <p:attrName>style.visibility</p:attrName>
                                        </p:attrNameLst>
                                      </p:cBhvr>
                                      <p:to>
                                        <p:strVal val="visible"/>
                                      </p:to>
                                    </p:set>
                                    <p:anim calcmode="lin" valueType="num">
                                      <p:cBhvr>
                                        <p:cTn id="187" dur="500" fill="hold"/>
                                        <p:tgtEl>
                                          <p:spTgt spid="39"/>
                                        </p:tgtEl>
                                        <p:attrNameLst>
                                          <p:attrName>ppt_w</p:attrName>
                                        </p:attrNameLst>
                                      </p:cBhvr>
                                      <p:tavLst>
                                        <p:tav tm="0">
                                          <p:val>
                                            <p:fltVal val="0"/>
                                          </p:val>
                                        </p:tav>
                                        <p:tav tm="100000">
                                          <p:val>
                                            <p:strVal val="#ppt_w"/>
                                          </p:val>
                                        </p:tav>
                                      </p:tavLst>
                                    </p:anim>
                                    <p:anim calcmode="lin" valueType="num">
                                      <p:cBhvr>
                                        <p:cTn id="188" dur="500" fill="hold"/>
                                        <p:tgtEl>
                                          <p:spTgt spid="39"/>
                                        </p:tgtEl>
                                        <p:attrNameLst>
                                          <p:attrName>ppt_h</p:attrName>
                                        </p:attrNameLst>
                                      </p:cBhvr>
                                      <p:tavLst>
                                        <p:tav tm="0">
                                          <p:val>
                                            <p:fltVal val="0"/>
                                          </p:val>
                                        </p:tav>
                                        <p:tav tm="100000">
                                          <p:val>
                                            <p:strVal val="#ppt_h"/>
                                          </p:val>
                                        </p:tav>
                                      </p:tavLst>
                                    </p:anim>
                                    <p:animEffect transition="in" filter="fade">
                                      <p:cBhvr>
                                        <p:cTn id="189" dur="500"/>
                                        <p:tgtEl>
                                          <p:spTgt spid="39"/>
                                        </p:tgtEl>
                                      </p:cBhvr>
                                    </p:animEffect>
                                  </p:childTnLst>
                                </p:cTn>
                              </p:par>
                              <p:par>
                                <p:cTn id="190" presetID="53" presetClass="entr" presetSubtype="16" fill="hold" nodeType="withEffect">
                                  <p:stCondLst>
                                    <p:cond delay="0"/>
                                  </p:stCondLst>
                                  <p:childTnLst>
                                    <p:set>
                                      <p:cBhvr>
                                        <p:cTn id="191" dur="1" fill="hold">
                                          <p:stCondLst>
                                            <p:cond delay="0"/>
                                          </p:stCondLst>
                                        </p:cTn>
                                        <p:tgtEl>
                                          <p:spTgt spid="40"/>
                                        </p:tgtEl>
                                        <p:attrNameLst>
                                          <p:attrName>style.visibility</p:attrName>
                                        </p:attrNameLst>
                                      </p:cBhvr>
                                      <p:to>
                                        <p:strVal val="visible"/>
                                      </p:to>
                                    </p:set>
                                    <p:anim calcmode="lin" valueType="num">
                                      <p:cBhvr>
                                        <p:cTn id="192" dur="500" fill="hold"/>
                                        <p:tgtEl>
                                          <p:spTgt spid="40"/>
                                        </p:tgtEl>
                                        <p:attrNameLst>
                                          <p:attrName>ppt_w</p:attrName>
                                        </p:attrNameLst>
                                      </p:cBhvr>
                                      <p:tavLst>
                                        <p:tav tm="0">
                                          <p:val>
                                            <p:fltVal val="0"/>
                                          </p:val>
                                        </p:tav>
                                        <p:tav tm="100000">
                                          <p:val>
                                            <p:strVal val="#ppt_w"/>
                                          </p:val>
                                        </p:tav>
                                      </p:tavLst>
                                    </p:anim>
                                    <p:anim calcmode="lin" valueType="num">
                                      <p:cBhvr>
                                        <p:cTn id="193" dur="500" fill="hold"/>
                                        <p:tgtEl>
                                          <p:spTgt spid="40"/>
                                        </p:tgtEl>
                                        <p:attrNameLst>
                                          <p:attrName>ppt_h</p:attrName>
                                        </p:attrNameLst>
                                      </p:cBhvr>
                                      <p:tavLst>
                                        <p:tav tm="0">
                                          <p:val>
                                            <p:fltVal val="0"/>
                                          </p:val>
                                        </p:tav>
                                        <p:tav tm="100000">
                                          <p:val>
                                            <p:strVal val="#ppt_h"/>
                                          </p:val>
                                        </p:tav>
                                      </p:tavLst>
                                    </p:anim>
                                    <p:animEffect transition="in" filter="fade">
                                      <p:cBhvr>
                                        <p:cTn id="194" dur="500"/>
                                        <p:tgtEl>
                                          <p:spTgt spid="40"/>
                                        </p:tgtEl>
                                      </p:cBhvr>
                                    </p:animEffect>
                                  </p:childTnLst>
                                </p:cTn>
                              </p:par>
                            </p:childTnLst>
                          </p:cTn>
                        </p:par>
                      </p:childTnLst>
                    </p:cTn>
                  </p:par>
                  <p:par>
                    <p:cTn id="195" fill="hold">
                      <p:stCondLst>
                        <p:cond delay="indefinite"/>
                      </p:stCondLst>
                      <p:childTnLst>
                        <p:par>
                          <p:cTn id="196" fill="hold">
                            <p:stCondLst>
                              <p:cond delay="0"/>
                            </p:stCondLst>
                            <p:childTnLst>
                              <p:par>
                                <p:cTn id="197" presetID="53" presetClass="exit" presetSubtype="32" fill="hold" nodeType="clickEffect">
                                  <p:stCondLst>
                                    <p:cond delay="0"/>
                                  </p:stCondLst>
                                  <p:childTnLst>
                                    <p:anim calcmode="lin" valueType="num">
                                      <p:cBhvr>
                                        <p:cTn id="198" dur="500"/>
                                        <p:tgtEl>
                                          <p:spTgt spid="26"/>
                                        </p:tgtEl>
                                        <p:attrNameLst>
                                          <p:attrName>ppt_w</p:attrName>
                                        </p:attrNameLst>
                                      </p:cBhvr>
                                      <p:tavLst>
                                        <p:tav tm="0">
                                          <p:val>
                                            <p:strVal val="ppt_w"/>
                                          </p:val>
                                        </p:tav>
                                        <p:tav tm="100000">
                                          <p:val>
                                            <p:fltVal val="0"/>
                                          </p:val>
                                        </p:tav>
                                      </p:tavLst>
                                    </p:anim>
                                    <p:anim calcmode="lin" valueType="num">
                                      <p:cBhvr>
                                        <p:cTn id="199" dur="500"/>
                                        <p:tgtEl>
                                          <p:spTgt spid="26"/>
                                        </p:tgtEl>
                                        <p:attrNameLst>
                                          <p:attrName>ppt_h</p:attrName>
                                        </p:attrNameLst>
                                      </p:cBhvr>
                                      <p:tavLst>
                                        <p:tav tm="0">
                                          <p:val>
                                            <p:strVal val="ppt_h"/>
                                          </p:val>
                                        </p:tav>
                                        <p:tav tm="100000">
                                          <p:val>
                                            <p:fltVal val="0"/>
                                          </p:val>
                                        </p:tav>
                                      </p:tavLst>
                                    </p:anim>
                                    <p:animEffect transition="out" filter="fade">
                                      <p:cBhvr>
                                        <p:cTn id="200" dur="500"/>
                                        <p:tgtEl>
                                          <p:spTgt spid="26"/>
                                        </p:tgtEl>
                                      </p:cBhvr>
                                    </p:animEffect>
                                    <p:set>
                                      <p:cBhvr>
                                        <p:cTn id="201" dur="1" fill="hold">
                                          <p:stCondLst>
                                            <p:cond delay="499"/>
                                          </p:stCondLst>
                                        </p:cTn>
                                        <p:tgtEl>
                                          <p:spTgt spid="26"/>
                                        </p:tgtEl>
                                        <p:attrNameLst>
                                          <p:attrName>style.visibility</p:attrName>
                                        </p:attrNameLst>
                                      </p:cBhvr>
                                      <p:to>
                                        <p:strVal val="hidden"/>
                                      </p:to>
                                    </p:set>
                                  </p:childTnLst>
                                </p:cTn>
                              </p:par>
                              <p:par>
                                <p:cTn id="202" presetID="53" presetClass="exit" presetSubtype="32" fill="hold" nodeType="withEffect">
                                  <p:stCondLst>
                                    <p:cond delay="0"/>
                                  </p:stCondLst>
                                  <p:childTnLst>
                                    <p:anim calcmode="lin" valueType="num">
                                      <p:cBhvr>
                                        <p:cTn id="203" dur="500"/>
                                        <p:tgtEl>
                                          <p:spTgt spid="27"/>
                                        </p:tgtEl>
                                        <p:attrNameLst>
                                          <p:attrName>ppt_w</p:attrName>
                                        </p:attrNameLst>
                                      </p:cBhvr>
                                      <p:tavLst>
                                        <p:tav tm="0">
                                          <p:val>
                                            <p:strVal val="ppt_w"/>
                                          </p:val>
                                        </p:tav>
                                        <p:tav tm="100000">
                                          <p:val>
                                            <p:fltVal val="0"/>
                                          </p:val>
                                        </p:tav>
                                      </p:tavLst>
                                    </p:anim>
                                    <p:anim calcmode="lin" valueType="num">
                                      <p:cBhvr>
                                        <p:cTn id="204" dur="500"/>
                                        <p:tgtEl>
                                          <p:spTgt spid="27"/>
                                        </p:tgtEl>
                                        <p:attrNameLst>
                                          <p:attrName>ppt_h</p:attrName>
                                        </p:attrNameLst>
                                      </p:cBhvr>
                                      <p:tavLst>
                                        <p:tav tm="0">
                                          <p:val>
                                            <p:strVal val="ppt_h"/>
                                          </p:val>
                                        </p:tav>
                                        <p:tav tm="100000">
                                          <p:val>
                                            <p:fltVal val="0"/>
                                          </p:val>
                                        </p:tav>
                                      </p:tavLst>
                                    </p:anim>
                                    <p:animEffect transition="out" filter="fade">
                                      <p:cBhvr>
                                        <p:cTn id="205" dur="500"/>
                                        <p:tgtEl>
                                          <p:spTgt spid="27"/>
                                        </p:tgtEl>
                                      </p:cBhvr>
                                    </p:animEffect>
                                    <p:set>
                                      <p:cBhvr>
                                        <p:cTn id="206" dur="1" fill="hold">
                                          <p:stCondLst>
                                            <p:cond delay="499"/>
                                          </p:stCondLst>
                                        </p:cTn>
                                        <p:tgtEl>
                                          <p:spTgt spid="27"/>
                                        </p:tgtEl>
                                        <p:attrNameLst>
                                          <p:attrName>style.visibility</p:attrName>
                                        </p:attrNameLst>
                                      </p:cBhvr>
                                      <p:to>
                                        <p:strVal val="hidden"/>
                                      </p:to>
                                    </p:set>
                                  </p:childTnLst>
                                </p:cTn>
                              </p:par>
                              <p:par>
                                <p:cTn id="207" presetID="53" presetClass="exit" presetSubtype="32" fill="hold" nodeType="withEffect">
                                  <p:stCondLst>
                                    <p:cond delay="0"/>
                                  </p:stCondLst>
                                  <p:childTnLst>
                                    <p:anim calcmode="lin" valueType="num">
                                      <p:cBhvr>
                                        <p:cTn id="208" dur="500"/>
                                        <p:tgtEl>
                                          <p:spTgt spid="28"/>
                                        </p:tgtEl>
                                        <p:attrNameLst>
                                          <p:attrName>ppt_w</p:attrName>
                                        </p:attrNameLst>
                                      </p:cBhvr>
                                      <p:tavLst>
                                        <p:tav tm="0">
                                          <p:val>
                                            <p:strVal val="ppt_w"/>
                                          </p:val>
                                        </p:tav>
                                        <p:tav tm="100000">
                                          <p:val>
                                            <p:fltVal val="0"/>
                                          </p:val>
                                        </p:tav>
                                      </p:tavLst>
                                    </p:anim>
                                    <p:anim calcmode="lin" valueType="num">
                                      <p:cBhvr>
                                        <p:cTn id="209" dur="500"/>
                                        <p:tgtEl>
                                          <p:spTgt spid="28"/>
                                        </p:tgtEl>
                                        <p:attrNameLst>
                                          <p:attrName>ppt_h</p:attrName>
                                        </p:attrNameLst>
                                      </p:cBhvr>
                                      <p:tavLst>
                                        <p:tav tm="0">
                                          <p:val>
                                            <p:strVal val="ppt_h"/>
                                          </p:val>
                                        </p:tav>
                                        <p:tav tm="100000">
                                          <p:val>
                                            <p:fltVal val="0"/>
                                          </p:val>
                                        </p:tav>
                                      </p:tavLst>
                                    </p:anim>
                                    <p:animEffect transition="out" filter="fade">
                                      <p:cBhvr>
                                        <p:cTn id="210" dur="500"/>
                                        <p:tgtEl>
                                          <p:spTgt spid="28"/>
                                        </p:tgtEl>
                                      </p:cBhvr>
                                    </p:animEffect>
                                    <p:set>
                                      <p:cBhvr>
                                        <p:cTn id="211" dur="1" fill="hold">
                                          <p:stCondLst>
                                            <p:cond delay="499"/>
                                          </p:stCondLst>
                                        </p:cTn>
                                        <p:tgtEl>
                                          <p:spTgt spid="28"/>
                                        </p:tgtEl>
                                        <p:attrNameLst>
                                          <p:attrName>style.visibility</p:attrName>
                                        </p:attrNameLst>
                                      </p:cBhvr>
                                      <p:to>
                                        <p:strVal val="hidden"/>
                                      </p:to>
                                    </p:set>
                                  </p:childTnLst>
                                </p:cTn>
                              </p:par>
                              <p:par>
                                <p:cTn id="212" presetID="53" presetClass="exit" presetSubtype="32" fill="hold" nodeType="withEffect">
                                  <p:stCondLst>
                                    <p:cond delay="0"/>
                                  </p:stCondLst>
                                  <p:childTnLst>
                                    <p:anim calcmode="lin" valueType="num">
                                      <p:cBhvr>
                                        <p:cTn id="213" dur="500"/>
                                        <p:tgtEl>
                                          <p:spTgt spid="29"/>
                                        </p:tgtEl>
                                        <p:attrNameLst>
                                          <p:attrName>ppt_w</p:attrName>
                                        </p:attrNameLst>
                                      </p:cBhvr>
                                      <p:tavLst>
                                        <p:tav tm="0">
                                          <p:val>
                                            <p:strVal val="ppt_w"/>
                                          </p:val>
                                        </p:tav>
                                        <p:tav tm="100000">
                                          <p:val>
                                            <p:fltVal val="0"/>
                                          </p:val>
                                        </p:tav>
                                      </p:tavLst>
                                    </p:anim>
                                    <p:anim calcmode="lin" valueType="num">
                                      <p:cBhvr>
                                        <p:cTn id="214" dur="500"/>
                                        <p:tgtEl>
                                          <p:spTgt spid="29"/>
                                        </p:tgtEl>
                                        <p:attrNameLst>
                                          <p:attrName>ppt_h</p:attrName>
                                        </p:attrNameLst>
                                      </p:cBhvr>
                                      <p:tavLst>
                                        <p:tav tm="0">
                                          <p:val>
                                            <p:strVal val="ppt_h"/>
                                          </p:val>
                                        </p:tav>
                                        <p:tav tm="100000">
                                          <p:val>
                                            <p:fltVal val="0"/>
                                          </p:val>
                                        </p:tav>
                                      </p:tavLst>
                                    </p:anim>
                                    <p:animEffect transition="out" filter="fade">
                                      <p:cBhvr>
                                        <p:cTn id="215" dur="500"/>
                                        <p:tgtEl>
                                          <p:spTgt spid="29"/>
                                        </p:tgtEl>
                                      </p:cBhvr>
                                    </p:animEffect>
                                    <p:set>
                                      <p:cBhvr>
                                        <p:cTn id="216" dur="1" fill="hold">
                                          <p:stCondLst>
                                            <p:cond delay="499"/>
                                          </p:stCondLst>
                                        </p:cTn>
                                        <p:tgtEl>
                                          <p:spTgt spid="29"/>
                                        </p:tgtEl>
                                        <p:attrNameLst>
                                          <p:attrName>style.visibility</p:attrName>
                                        </p:attrNameLst>
                                      </p:cBhvr>
                                      <p:to>
                                        <p:strVal val="hidden"/>
                                      </p:to>
                                    </p:set>
                                  </p:childTnLst>
                                </p:cTn>
                              </p:par>
                              <p:par>
                                <p:cTn id="217" presetID="53" presetClass="exit" presetSubtype="32" fill="hold" nodeType="withEffect">
                                  <p:stCondLst>
                                    <p:cond delay="0"/>
                                  </p:stCondLst>
                                  <p:childTnLst>
                                    <p:anim calcmode="lin" valueType="num">
                                      <p:cBhvr>
                                        <p:cTn id="218" dur="500"/>
                                        <p:tgtEl>
                                          <p:spTgt spid="30"/>
                                        </p:tgtEl>
                                        <p:attrNameLst>
                                          <p:attrName>ppt_w</p:attrName>
                                        </p:attrNameLst>
                                      </p:cBhvr>
                                      <p:tavLst>
                                        <p:tav tm="0">
                                          <p:val>
                                            <p:strVal val="ppt_w"/>
                                          </p:val>
                                        </p:tav>
                                        <p:tav tm="100000">
                                          <p:val>
                                            <p:fltVal val="0"/>
                                          </p:val>
                                        </p:tav>
                                      </p:tavLst>
                                    </p:anim>
                                    <p:anim calcmode="lin" valueType="num">
                                      <p:cBhvr>
                                        <p:cTn id="219" dur="500"/>
                                        <p:tgtEl>
                                          <p:spTgt spid="30"/>
                                        </p:tgtEl>
                                        <p:attrNameLst>
                                          <p:attrName>ppt_h</p:attrName>
                                        </p:attrNameLst>
                                      </p:cBhvr>
                                      <p:tavLst>
                                        <p:tav tm="0">
                                          <p:val>
                                            <p:strVal val="ppt_h"/>
                                          </p:val>
                                        </p:tav>
                                        <p:tav tm="100000">
                                          <p:val>
                                            <p:fltVal val="0"/>
                                          </p:val>
                                        </p:tav>
                                      </p:tavLst>
                                    </p:anim>
                                    <p:animEffect transition="out" filter="fade">
                                      <p:cBhvr>
                                        <p:cTn id="220" dur="500"/>
                                        <p:tgtEl>
                                          <p:spTgt spid="30"/>
                                        </p:tgtEl>
                                      </p:cBhvr>
                                    </p:animEffect>
                                    <p:set>
                                      <p:cBhvr>
                                        <p:cTn id="221" dur="1" fill="hold">
                                          <p:stCondLst>
                                            <p:cond delay="499"/>
                                          </p:stCondLst>
                                        </p:cTn>
                                        <p:tgtEl>
                                          <p:spTgt spid="30"/>
                                        </p:tgtEl>
                                        <p:attrNameLst>
                                          <p:attrName>style.visibility</p:attrName>
                                        </p:attrNameLst>
                                      </p:cBhvr>
                                      <p:to>
                                        <p:strVal val="hidden"/>
                                      </p:to>
                                    </p:set>
                                  </p:childTnLst>
                                </p:cTn>
                              </p:par>
                              <p:par>
                                <p:cTn id="222" presetID="53" presetClass="exit" presetSubtype="32" fill="hold" nodeType="withEffect">
                                  <p:stCondLst>
                                    <p:cond delay="0"/>
                                  </p:stCondLst>
                                  <p:childTnLst>
                                    <p:anim calcmode="lin" valueType="num">
                                      <p:cBhvr>
                                        <p:cTn id="223" dur="500"/>
                                        <p:tgtEl>
                                          <p:spTgt spid="31"/>
                                        </p:tgtEl>
                                        <p:attrNameLst>
                                          <p:attrName>ppt_w</p:attrName>
                                        </p:attrNameLst>
                                      </p:cBhvr>
                                      <p:tavLst>
                                        <p:tav tm="0">
                                          <p:val>
                                            <p:strVal val="ppt_w"/>
                                          </p:val>
                                        </p:tav>
                                        <p:tav tm="100000">
                                          <p:val>
                                            <p:fltVal val="0"/>
                                          </p:val>
                                        </p:tav>
                                      </p:tavLst>
                                    </p:anim>
                                    <p:anim calcmode="lin" valueType="num">
                                      <p:cBhvr>
                                        <p:cTn id="224" dur="500"/>
                                        <p:tgtEl>
                                          <p:spTgt spid="31"/>
                                        </p:tgtEl>
                                        <p:attrNameLst>
                                          <p:attrName>ppt_h</p:attrName>
                                        </p:attrNameLst>
                                      </p:cBhvr>
                                      <p:tavLst>
                                        <p:tav tm="0">
                                          <p:val>
                                            <p:strVal val="ppt_h"/>
                                          </p:val>
                                        </p:tav>
                                        <p:tav tm="100000">
                                          <p:val>
                                            <p:fltVal val="0"/>
                                          </p:val>
                                        </p:tav>
                                      </p:tavLst>
                                    </p:anim>
                                    <p:animEffect transition="out" filter="fade">
                                      <p:cBhvr>
                                        <p:cTn id="225" dur="500"/>
                                        <p:tgtEl>
                                          <p:spTgt spid="31"/>
                                        </p:tgtEl>
                                      </p:cBhvr>
                                    </p:animEffect>
                                    <p:set>
                                      <p:cBhvr>
                                        <p:cTn id="226" dur="1" fill="hold">
                                          <p:stCondLst>
                                            <p:cond delay="499"/>
                                          </p:stCondLst>
                                        </p:cTn>
                                        <p:tgtEl>
                                          <p:spTgt spid="31"/>
                                        </p:tgtEl>
                                        <p:attrNameLst>
                                          <p:attrName>style.visibility</p:attrName>
                                        </p:attrNameLst>
                                      </p:cBhvr>
                                      <p:to>
                                        <p:strVal val="hidden"/>
                                      </p:to>
                                    </p:set>
                                  </p:childTnLst>
                                </p:cTn>
                              </p:par>
                              <p:par>
                                <p:cTn id="227" presetID="53" presetClass="exit" presetSubtype="32" fill="hold" nodeType="withEffect">
                                  <p:stCondLst>
                                    <p:cond delay="0"/>
                                  </p:stCondLst>
                                  <p:childTnLst>
                                    <p:anim calcmode="lin" valueType="num">
                                      <p:cBhvr>
                                        <p:cTn id="228" dur="500"/>
                                        <p:tgtEl>
                                          <p:spTgt spid="32"/>
                                        </p:tgtEl>
                                        <p:attrNameLst>
                                          <p:attrName>ppt_w</p:attrName>
                                        </p:attrNameLst>
                                      </p:cBhvr>
                                      <p:tavLst>
                                        <p:tav tm="0">
                                          <p:val>
                                            <p:strVal val="ppt_w"/>
                                          </p:val>
                                        </p:tav>
                                        <p:tav tm="100000">
                                          <p:val>
                                            <p:fltVal val="0"/>
                                          </p:val>
                                        </p:tav>
                                      </p:tavLst>
                                    </p:anim>
                                    <p:anim calcmode="lin" valueType="num">
                                      <p:cBhvr>
                                        <p:cTn id="229" dur="500"/>
                                        <p:tgtEl>
                                          <p:spTgt spid="32"/>
                                        </p:tgtEl>
                                        <p:attrNameLst>
                                          <p:attrName>ppt_h</p:attrName>
                                        </p:attrNameLst>
                                      </p:cBhvr>
                                      <p:tavLst>
                                        <p:tav tm="0">
                                          <p:val>
                                            <p:strVal val="ppt_h"/>
                                          </p:val>
                                        </p:tav>
                                        <p:tav tm="100000">
                                          <p:val>
                                            <p:fltVal val="0"/>
                                          </p:val>
                                        </p:tav>
                                      </p:tavLst>
                                    </p:anim>
                                    <p:animEffect transition="out" filter="fade">
                                      <p:cBhvr>
                                        <p:cTn id="230" dur="500"/>
                                        <p:tgtEl>
                                          <p:spTgt spid="32"/>
                                        </p:tgtEl>
                                      </p:cBhvr>
                                    </p:animEffect>
                                    <p:set>
                                      <p:cBhvr>
                                        <p:cTn id="231" dur="1" fill="hold">
                                          <p:stCondLst>
                                            <p:cond delay="499"/>
                                          </p:stCondLst>
                                        </p:cTn>
                                        <p:tgtEl>
                                          <p:spTgt spid="32"/>
                                        </p:tgtEl>
                                        <p:attrNameLst>
                                          <p:attrName>style.visibility</p:attrName>
                                        </p:attrNameLst>
                                      </p:cBhvr>
                                      <p:to>
                                        <p:strVal val="hidden"/>
                                      </p:to>
                                    </p:set>
                                  </p:childTnLst>
                                </p:cTn>
                              </p:par>
                              <p:par>
                                <p:cTn id="232" presetID="53" presetClass="exit" presetSubtype="32" fill="hold" nodeType="withEffect">
                                  <p:stCondLst>
                                    <p:cond delay="0"/>
                                  </p:stCondLst>
                                  <p:childTnLst>
                                    <p:anim calcmode="lin" valueType="num">
                                      <p:cBhvr>
                                        <p:cTn id="233" dur="500"/>
                                        <p:tgtEl>
                                          <p:spTgt spid="33"/>
                                        </p:tgtEl>
                                        <p:attrNameLst>
                                          <p:attrName>ppt_w</p:attrName>
                                        </p:attrNameLst>
                                      </p:cBhvr>
                                      <p:tavLst>
                                        <p:tav tm="0">
                                          <p:val>
                                            <p:strVal val="ppt_w"/>
                                          </p:val>
                                        </p:tav>
                                        <p:tav tm="100000">
                                          <p:val>
                                            <p:fltVal val="0"/>
                                          </p:val>
                                        </p:tav>
                                      </p:tavLst>
                                    </p:anim>
                                    <p:anim calcmode="lin" valueType="num">
                                      <p:cBhvr>
                                        <p:cTn id="234" dur="500"/>
                                        <p:tgtEl>
                                          <p:spTgt spid="33"/>
                                        </p:tgtEl>
                                        <p:attrNameLst>
                                          <p:attrName>ppt_h</p:attrName>
                                        </p:attrNameLst>
                                      </p:cBhvr>
                                      <p:tavLst>
                                        <p:tav tm="0">
                                          <p:val>
                                            <p:strVal val="ppt_h"/>
                                          </p:val>
                                        </p:tav>
                                        <p:tav tm="100000">
                                          <p:val>
                                            <p:fltVal val="0"/>
                                          </p:val>
                                        </p:tav>
                                      </p:tavLst>
                                    </p:anim>
                                    <p:animEffect transition="out" filter="fade">
                                      <p:cBhvr>
                                        <p:cTn id="235" dur="500"/>
                                        <p:tgtEl>
                                          <p:spTgt spid="33"/>
                                        </p:tgtEl>
                                      </p:cBhvr>
                                    </p:animEffect>
                                    <p:set>
                                      <p:cBhvr>
                                        <p:cTn id="236" dur="1" fill="hold">
                                          <p:stCondLst>
                                            <p:cond delay="499"/>
                                          </p:stCondLst>
                                        </p:cTn>
                                        <p:tgtEl>
                                          <p:spTgt spid="33"/>
                                        </p:tgtEl>
                                        <p:attrNameLst>
                                          <p:attrName>style.visibility</p:attrName>
                                        </p:attrNameLst>
                                      </p:cBhvr>
                                      <p:to>
                                        <p:strVal val="hidden"/>
                                      </p:to>
                                    </p:set>
                                  </p:childTnLst>
                                </p:cTn>
                              </p:par>
                              <p:par>
                                <p:cTn id="237" presetID="53" presetClass="exit" presetSubtype="32" fill="hold" nodeType="withEffect">
                                  <p:stCondLst>
                                    <p:cond delay="0"/>
                                  </p:stCondLst>
                                  <p:childTnLst>
                                    <p:anim calcmode="lin" valueType="num">
                                      <p:cBhvr>
                                        <p:cTn id="238" dur="500"/>
                                        <p:tgtEl>
                                          <p:spTgt spid="34"/>
                                        </p:tgtEl>
                                        <p:attrNameLst>
                                          <p:attrName>ppt_w</p:attrName>
                                        </p:attrNameLst>
                                      </p:cBhvr>
                                      <p:tavLst>
                                        <p:tav tm="0">
                                          <p:val>
                                            <p:strVal val="ppt_w"/>
                                          </p:val>
                                        </p:tav>
                                        <p:tav tm="100000">
                                          <p:val>
                                            <p:fltVal val="0"/>
                                          </p:val>
                                        </p:tav>
                                      </p:tavLst>
                                    </p:anim>
                                    <p:anim calcmode="lin" valueType="num">
                                      <p:cBhvr>
                                        <p:cTn id="239" dur="500"/>
                                        <p:tgtEl>
                                          <p:spTgt spid="34"/>
                                        </p:tgtEl>
                                        <p:attrNameLst>
                                          <p:attrName>ppt_h</p:attrName>
                                        </p:attrNameLst>
                                      </p:cBhvr>
                                      <p:tavLst>
                                        <p:tav tm="0">
                                          <p:val>
                                            <p:strVal val="ppt_h"/>
                                          </p:val>
                                        </p:tav>
                                        <p:tav tm="100000">
                                          <p:val>
                                            <p:fltVal val="0"/>
                                          </p:val>
                                        </p:tav>
                                      </p:tavLst>
                                    </p:anim>
                                    <p:animEffect transition="out" filter="fade">
                                      <p:cBhvr>
                                        <p:cTn id="240" dur="500"/>
                                        <p:tgtEl>
                                          <p:spTgt spid="34"/>
                                        </p:tgtEl>
                                      </p:cBhvr>
                                    </p:animEffect>
                                    <p:set>
                                      <p:cBhvr>
                                        <p:cTn id="241" dur="1" fill="hold">
                                          <p:stCondLst>
                                            <p:cond delay="499"/>
                                          </p:stCondLst>
                                        </p:cTn>
                                        <p:tgtEl>
                                          <p:spTgt spid="34"/>
                                        </p:tgtEl>
                                        <p:attrNameLst>
                                          <p:attrName>style.visibility</p:attrName>
                                        </p:attrNameLst>
                                      </p:cBhvr>
                                      <p:to>
                                        <p:strVal val="hidden"/>
                                      </p:to>
                                    </p:set>
                                  </p:childTnLst>
                                </p:cTn>
                              </p:par>
                              <p:par>
                                <p:cTn id="242" presetID="53" presetClass="exit" presetSubtype="32" fill="hold" nodeType="withEffect">
                                  <p:stCondLst>
                                    <p:cond delay="0"/>
                                  </p:stCondLst>
                                  <p:childTnLst>
                                    <p:anim calcmode="lin" valueType="num">
                                      <p:cBhvr>
                                        <p:cTn id="243" dur="500"/>
                                        <p:tgtEl>
                                          <p:spTgt spid="35"/>
                                        </p:tgtEl>
                                        <p:attrNameLst>
                                          <p:attrName>ppt_w</p:attrName>
                                        </p:attrNameLst>
                                      </p:cBhvr>
                                      <p:tavLst>
                                        <p:tav tm="0">
                                          <p:val>
                                            <p:strVal val="ppt_w"/>
                                          </p:val>
                                        </p:tav>
                                        <p:tav tm="100000">
                                          <p:val>
                                            <p:fltVal val="0"/>
                                          </p:val>
                                        </p:tav>
                                      </p:tavLst>
                                    </p:anim>
                                    <p:anim calcmode="lin" valueType="num">
                                      <p:cBhvr>
                                        <p:cTn id="244" dur="500"/>
                                        <p:tgtEl>
                                          <p:spTgt spid="35"/>
                                        </p:tgtEl>
                                        <p:attrNameLst>
                                          <p:attrName>ppt_h</p:attrName>
                                        </p:attrNameLst>
                                      </p:cBhvr>
                                      <p:tavLst>
                                        <p:tav tm="0">
                                          <p:val>
                                            <p:strVal val="ppt_h"/>
                                          </p:val>
                                        </p:tav>
                                        <p:tav tm="100000">
                                          <p:val>
                                            <p:fltVal val="0"/>
                                          </p:val>
                                        </p:tav>
                                      </p:tavLst>
                                    </p:anim>
                                    <p:animEffect transition="out" filter="fade">
                                      <p:cBhvr>
                                        <p:cTn id="245" dur="500"/>
                                        <p:tgtEl>
                                          <p:spTgt spid="35"/>
                                        </p:tgtEl>
                                      </p:cBhvr>
                                    </p:animEffect>
                                    <p:set>
                                      <p:cBhvr>
                                        <p:cTn id="246" dur="1" fill="hold">
                                          <p:stCondLst>
                                            <p:cond delay="499"/>
                                          </p:stCondLst>
                                        </p:cTn>
                                        <p:tgtEl>
                                          <p:spTgt spid="35"/>
                                        </p:tgtEl>
                                        <p:attrNameLst>
                                          <p:attrName>style.visibility</p:attrName>
                                        </p:attrNameLst>
                                      </p:cBhvr>
                                      <p:to>
                                        <p:strVal val="hidden"/>
                                      </p:to>
                                    </p:set>
                                  </p:childTnLst>
                                </p:cTn>
                              </p:par>
                              <p:par>
                                <p:cTn id="247" presetID="53" presetClass="exit" presetSubtype="32" fill="hold" nodeType="withEffect">
                                  <p:stCondLst>
                                    <p:cond delay="0"/>
                                  </p:stCondLst>
                                  <p:childTnLst>
                                    <p:anim calcmode="lin" valueType="num">
                                      <p:cBhvr>
                                        <p:cTn id="248" dur="500"/>
                                        <p:tgtEl>
                                          <p:spTgt spid="36"/>
                                        </p:tgtEl>
                                        <p:attrNameLst>
                                          <p:attrName>ppt_w</p:attrName>
                                        </p:attrNameLst>
                                      </p:cBhvr>
                                      <p:tavLst>
                                        <p:tav tm="0">
                                          <p:val>
                                            <p:strVal val="ppt_w"/>
                                          </p:val>
                                        </p:tav>
                                        <p:tav tm="100000">
                                          <p:val>
                                            <p:fltVal val="0"/>
                                          </p:val>
                                        </p:tav>
                                      </p:tavLst>
                                    </p:anim>
                                    <p:anim calcmode="lin" valueType="num">
                                      <p:cBhvr>
                                        <p:cTn id="249" dur="500"/>
                                        <p:tgtEl>
                                          <p:spTgt spid="36"/>
                                        </p:tgtEl>
                                        <p:attrNameLst>
                                          <p:attrName>ppt_h</p:attrName>
                                        </p:attrNameLst>
                                      </p:cBhvr>
                                      <p:tavLst>
                                        <p:tav tm="0">
                                          <p:val>
                                            <p:strVal val="ppt_h"/>
                                          </p:val>
                                        </p:tav>
                                        <p:tav tm="100000">
                                          <p:val>
                                            <p:fltVal val="0"/>
                                          </p:val>
                                        </p:tav>
                                      </p:tavLst>
                                    </p:anim>
                                    <p:animEffect transition="out" filter="fade">
                                      <p:cBhvr>
                                        <p:cTn id="250" dur="500"/>
                                        <p:tgtEl>
                                          <p:spTgt spid="36"/>
                                        </p:tgtEl>
                                      </p:cBhvr>
                                    </p:animEffect>
                                    <p:set>
                                      <p:cBhvr>
                                        <p:cTn id="251" dur="1" fill="hold">
                                          <p:stCondLst>
                                            <p:cond delay="499"/>
                                          </p:stCondLst>
                                        </p:cTn>
                                        <p:tgtEl>
                                          <p:spTgt spid="36"/>
                                        </p:tgtEl>
                                        <p:attrNameLst>
                                          <p:attrName>style.visibility</p:attrName>
                                        </p:attrNameLst>
                                      </p:cBhvr>
                                      <p:to>
                                        <p:strVal val="hidden"/>
                                      </p:to>
                                    </p:set>
                                  </p:childTnLst>
                                </p:cTn>
                              </p:par>
                              <p:par>
                                <p:cTn id="252" presetID="53" presetClass="exit" presetSubtype="32" fill="hold" nodeType="withEffect">
                                  <p:stCondLst>
                                    <p:cond delay="0"/>
                                  </p:stCondLst>
                                  <p:childTnLst>
                                    <p:anim calcmode="lin" valueType="num">
                                      <p:cBhvr>
                                        <p:cTn id="253" dur="500"/>
                                        <p:tgtEl>
                                          <p:spTgt spid="37"/>
                                        </p:tgtEl>
                                        <p:attrNameLst>
                                          <p:attrName>ppt_w</p:attrName>
                                        </p:attrNameLst>
                                      </p:cBhvr>
                                      <p:tavLst>
                                        <p:tav tm="0">
                                          <p:val>
                                            <p:strVal val="ppt_w"/>
                                          </p:val>
                                        </p:tav>
                                        <p:tav tm="100000">
                                          <p:val>
                                            <p:fltVal val="0"/>
                                          </p:val>
                                        </p:tav>
                                      </p:tavLst>
                                    </p:anim>
                                    <p:anim calcmode="lin" valueType="num">
                                      <p:cBhvr>
                                        <p:cTn id="254" dur="500"/>
                                        <p:tgtEl>
                                          <p:spTgt spid="37"/>
                                        </p:tgtEl>
                                        <p:attrNameLst>
                                          <p:attrName>ppt_h</p:attrName>
                                        </p:attrNameLst>
                                      </p:cBhvr>
                                      <p:tavLst>
                                        <p:tav tm="0">
                                          <p:val>
                                            <p:strVal val="ppt_h"/>
                                          </p:val>
                                        </p:tav>
                                        <p:tav tm="100000">
                                          <p:val>
                                            <p:fltVal val="0"/>
                                          </p:val>
                                        </p:tav>
                                      </p:tavLst>
                                    </p:anim>
                                    <p:animEffect transition="out" filter="fade">
                                      <p:cBhvr>
                                        <p:cTn id="255" dur="500"/>
                                        <p:tgtEl>
                                          <p:spTgt spid="37"/>
                                        </p:tgtEl>
                                      </p:cBhvr>
                                    </p:animEffect>
                                    <p:set>
                                      <p:cBhvr>
                                        <p:cTn id="256" dur="1" fill="hold">
                                          <p:stCondLst>
                                            <p:cond delay="499"/>
                                          </p:stCondLst>
                                        </p:cTn>
                                        <p:tgtEl>
                                          <p:spTgt spid="37"/>
                                        </p:tgtEl>
                                        <p:attrNameLst>
                                          <p:attrName>style.visibility</p:attrName>
                                        </p:attrNameLst>
                                      </p:cBhvr>
                                      <p:to>
                                        <p:strVal val="hidden"/>
                                      </p:to>
                                    </p:set>
                                  </p:childTnLst>
                                </p:cTn>
                              </p:par>
                              <p:par>
                                <p:cTn id="257" presetID="53" presetClass="exit" presetSubtype="32" fill="hold" nodeType="withEffect">
                                  <p:stCondLst>
                                    <p:cond delay="0"/>
                                  </p:stCondLst>
                                  <p:childTnLst>
                                    <p:anim calcmode="lin" valueType="num">
                                      <p:cBhvr>
                                        <p:cTn id="258" dur="500"/>
                                        <p:tgtEl>
                                          <p:spTgt spid="38"/>
                                        </p:tgtEl>
                                        <p:attrNameLst>
                                          <p:attrName>ppt_w</p:attrName>
                                        </p:attrNameLst>
                                      </p:cBhvr>
                                      <p:tavLst>
                                        <p:tav tm="0">
                                          <p:val>
                                            <p:strVal val="ppt_w"/>
                                          </p:val>
                                        </p:tav>
                                        <p:tav tm="100000">
                                          <p:val>
                                            <p:fltVal val="0"/>
                                          </p:val>
                                        </p:tav>
                                      </p:tavLst>
                                    </p:anim>
                                    <p:anim calcmode="lin" valueType="num">
                                      <p:cBhvr>
                                        <p:cTn id="259" dur="500"/>
                                        <p:tgtEl>
                                          <p:spTgt spid="38"/>
                                        </p:tgtEl>
                                        <p:attrNameLst>
                                          <p:attrName>ppt_h</p:attrName>
                                        </p:attrNameLst>
                                      </p:cBhvr>
                                      <p:tavLst>
                                        <p:tav tm="0">
                                          <p:val>
                                            <p:strVal val="ppt_h"/>
                                          </p:val>
                                        </p:tav>
                                        <p:tav tm="100000">
                                          <p:val>
                                            <p:fltVal val="0"/>
                                          </p:val>
                                        </p:tav>
                                      </p:tavLst>
                                    </p:anim>
                                    <p:animEffect transition="out" filter="fade">
                                      <p:cBhvr>
                                        <p:cTn id="260" dur="500"/>
                                        <p:tgtEl>
                                          <p:spTgt spid="38"/>
                                        </p:tgtEl>
                                      </p:cBhvr>
                                    </p:animEffect>
                                    <p:set>
                                      <p:cBhvr>
                                        <p:cTn id="261" dur="1" fill="hold">
                                          <p:stCondLst>
                                            <p:cond delay="499"/>
                                          </p:stCondLst>
                                        </p:cTn>
                                        <p:tgtEl>
                                          <p:spTgt spid="38"/>
                                        </p:tgtEl>
                                        <p:attrNameLst>
                                          <p:attrName>style.visibility</p:attrName>
                                        </p:attrNameLst>
                                      </p:cBhvr>
                                      <p:to>
                                        <p:strVal val="hidden"/>
                                      </p:to>
                                    </p:set>
                                  </p:childTnLst>
                                </p:cTn>
                              </p:par>
                              <p:par>
                                <p:cTn id="262" presetID="53" presetClass="exit" presetSubtype="32" fill="hold" nodeType="withEffect">
                                  <p:stCondLst>
                                    <p:cond delay="0"/>
                                  </p:stCondLst>
                                  <p:childTnLst>
                                    <p:anim calcmode="lin" valueType="num">
                                      <p:cBhvr>
                                        <p:cTn id="263" dur="500"/>
                                        <p:tgtEl>
                                          <p:spTgt spid="39"/>
                                        </p:tgtEl>
                                        <p:attrNameLst>
                                          <p:attrName>ppt_w</p:attrName>
                                        </p:attrNameLst>
                                      </p:cBhvr>
                                      <p:tavLst>
                                        <p:tav tm="0">
                                          <p:val>
                                            <p:strVal val="ppt_w"/>
                                          </p:val>
                                        </p:tav>
                                        <p:tav tm="100000">
                                          <p:val>
                                            <p:fltVal val="0"/>
                                          </p:val>
                                        </p:tav>
                                      </p:tavLst>
                                    </p:anim>
                                    <p:anim calcmode="lin" valueType="num">
                                      <p:cBhvr>
                                        <p:cTn id="264" dur="500"/>
                                        <p:tgtEl>
                                          <p:spTgt spid="39"/>
                                        </p:tgtEl>
                                        <p:attrNameLst>
                                          <p:attrName>ppt_h</p:attrName>
                                        </p:attrNameLst>
                                      </p:cBhvr>
                                      <p:tavLst>
                                        <p:tav tm="0">
                                          <p:val>
                                            <p:strVal val="ppt_h"/>
                                          </p:val>
                                        </p:tav>
                                        <p:tav tm="100000">
                                          <p:val>
                                            <p:fltVal val="0"/>
                                          </p:val>
                                        </p:tav>
                                      </p:tavLst>
                                    </p:anim>
                                    <p:animEffect transition="out" filter="fade">
                                      <p:cBhvr>
                                        <p:cTn id="265" dur="500"/>
                                        <p:tgtEl>
                                          <p:spTgt spid="39"/>
                                        </p:tgtEl>
                                      </p:cBhvr>
                                    </p:animEffect>
                                    <p:set>
                                      <p:cBhvr>
                                        <p:cTn id="266" dur="1" fill="hold">
                                          <p:stCondLst>
                                            <p:cond delay="499"/>
                                          </p:stCondLst>
                                        </p:cTn>
                                        <p:tgtEl>
                                          <p:spTgt spid="39"/>
                                        </p:tgtEl>
                                        <p:attrNameLst>
                                          <p:attrName>style.visibility</p:attrName>
                                        </p:attrNameLst>
                                      </p:cBhvr>
                                      <p:to>
                                        <p:strVal val="hidden"/>
                                      </p:to>
                                    </p:set>
                                  </p:childTnLst>
                                </p:cTn>
                              </p:par>
                              <p:par>
                                <p:cTn id="267" presetID="53" presetClass="exit" presetSubtype="32" fill="hold" nodeType="withEffect">
                                  <p:stCondLst>
                                    <p:cond delay="0"/>
                                  </p:stCondLst>
                                  <p:childTnLst>
                                    <p:anim calcmode="lin" valueType="num">
                                      <p:cBhvr>
                                        <p:cTn id="268" dur="500"/>
                                        <p:tgtEl>
                                          <p:spTgt spid="40"/>
                                        </p:tgtEl>
                                        <p:attrNameLst>
                                          <p:attrName>ppt_w</p:attrName>
                                        </p:attrNameLst>
                                      </p:cBhvr>
                                      <p:tavLst>
                                        <p:tav tm="0">
                                          <p:val>
                                            <p:strVal val="ppt_w"/>
                                          </p:val>
                                        </p:tav>
                                        <p:tav tm="100000">
                                          <p:val>
                                            <p:fltVal val="0"/>
                                          </p:val>
                                        </p:tav>
                                      </p:tavLst>
                                    </p:anim>
                                    <p:anim calcmode="lin" valueType="num">
                                      <p:cBhvr>
                                        <p:cTn id="269" dur="500"/>
                                        <p:tgtEl>
                                          <p:spTgt spid="40"/>
                                        </p:tgtEl>
                                        <p:attrNameLst>
                                          <p:attrName>ppt_h</p:attrName>
                                        </p:attrNameLst>
                                      </p:cBhvr>
                                      <p:tavLst>
                                        <p:tav tm="0">
                                          <p:val>
                                            <p:strVal val="ppt_h"/>
                                          </p:val>
                                        </p:tav>
                                        <p:tav tm="100000">
                                          <p:val>
                                            <p:fltVal val="0"/>
                                          </p:val>
                                        </p:tav>
                                      </p:tavLst>
                                    </p:anim>
                                    <p:animEffect transition="out" filter="fade">
                                      <p:cBhvr>
                                        <p:cTn id="270" dur="500"/>
                                        <p:tgtEl>
                                          <p:spTgt spid="40"/>
                                        </p:tgtEl>
                                      </p:cBhvr>
                                    </p:animEffect>
                                    <p:set>
                                      <p:cBhvr>
                                        <p:cTn id="27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72" restart="whenNotActive" fill="hold" evtFilter="cancelBubble" nodeType="interactiveSeq">
                <p:stCondLst>
                  <p:cond evt="onClick" delay="0">
                    <p:tgtEl>
                      <p:spTgt spid="14"/>
                    </p:tgtEl>
                  </p:cond>
                </p:stCondLst>
                <p:endSync evt="end" delay="0">
                  <p:rtn val="all"/>
                </p:endSync>
                <p:childTnLst>
                  <p:par>
                    <p:cTn id="273" fill="hold">
                      <p:stCondLst>
                        <p:cond delay="0"/>
                      </p:stCondLst>
                      <p:childTnLst>
                        <p:par>
                          <p:cTn id="274" fill="hold">
                            <p:stCondLst>
                              <p:cond delay="0"/>
                            </p:stCondLst>
                            <p:childTnLst>
                              <p:par>
                                <p:cTn id="275" presetID="53" presetClass="entr" presetSubtype="16" fill="hold" nodeType="clickEffect">
                                  <p:stCondLst>
                                    <p:cond delay="0"/>
                                  </p:stCondLst>
                                  <p:childTnLst>
                                    <p:set>
                                      <p:cBhvr>
                                        <p:cTn id="276" dur="1" fill="hold">
                                          <p:stCondLst>
                                            <p:cond delay="0"/>
                                          </p:stCondLst>
                                        </p:cTn>
                                        <p:tgtEl>
                                          <p:spTgt spid="42"/>
                                        </p:tgtEl>
                                        <p:attrNameLst>
                                          <p:attrName>style.visibility</p:attrName>
                                        </p:attrNameLst>
                                      </p:cBhvr>
                                      <p:to>
                                        <p:strVal val="visible"/>
                                      </p:to>
                                    </p:set>
                                    <p:anim calcmode="lin" valueType="num">
                                      <p:cBhvr>
                                        <p:cTn id="277" dur="500" fill="hold"/>
                                        <p:tgtEl>
                                          <p:spTgt spid="42"/>
                                        </p:tgtEl>
                                        <p:attrNameLst>
                                          <p:attrName>ppt_w</p:attrName>
                                        </p:attrNameLst>
                                      </p:cBhvr>
                                      <p:tavLst>
                                        <p:tav tm="0">
                                          <p:val>
                                            <p:fltVal val="0"/>
                                          </p:val>
                                        </p:tav>
                                        <p:tav tm="100000">
                                          <p:val>
                                            <p:strVal val="#ppt_w"/>
                                          </p:val>
                                        </p:tav>
                                      </p:tavLst>
                                    </p:anim>
                                    <p:anim calcmode="lin" valueType="num">
                                      <p:cBhvr>
                                        <p:cTn id="278" dur="500" fill="hold"/>
                                        <p:tgtEl>
                                          <p:spTgt spid="42"/>
                                        </p:tgtEl>
                                        <p:attrNameLst>
                                          <p:attrName>ppt_h</p:attrName>
                                        </p:attrNameLst>
                                      </p:cBhvr>
                                      <p:tavLst>
                                        <p:tav tm="0">
                                          <p:val>
                                            <p:fltVal val="0"/>
                                          </p:val>
                                        </p:tav>
                                        <p:tav tm="100000">
                                          <p:val>
                                            <p:strVal val="#ppt_h"/>
                                          </p:val>
                                        </p:tav>
                                      </p:tavLst>
                                    </p:anim>
                                    <p:animEffect transition="in" filter="fade">
                                      <p:cBhvr>
                                        <p:cTn id="279" dur="500"/>
                                        <p:tgtEl>
                                          <p:spTgt spid="42"/>
                                        </p:tgtEl>
                                      </p:cBhvr>
                                    </p:animEffect>
                                  </p:childTnLst>
                                </p:cTn>
                              </p:par>
                              <p:par>
                                <p:cTn id="280" presetID="53" presetClass="entr" presetSubtype="16" fill="hold" nodeType="withEffect">
                                  <p:stCondLst>
                                    <p:cond delay="0"/>
                                  </p:stCondLst>
                                  <p:childTnLst>
                                    <p:set>
                                      <p:cBhvr>
                                        <p:cTn id="281" dur="1" fill="hold">
                                          <p:stCondLst>
                                            <p:cond delay="0"/>
                                          </p:stCondLst>
                                        </p:cTn>
                                        <p:tgtEl>
                                          <p:spTgt spid="43"/>
                                        </p:tgtEl>
                                        <p:attrNameLst>
                                          <p:attrName>style.visibility</p:attrName>
                                        </p:attrNameLst>
                                      </p:cBhvr>
                                      <p:to>
                                        <p:strVal val="visible"/>
                                      </p:to>
                                    </p:set>
                                    <p:anim calcmode="lin" valueType="num">
                                      <p:cBhvr>
                                        <p:cTn id="282" dur="500" fill="hold"/>
                                        <p:tgtEl>
                                          <p:spTgt spid="43"/>
                                        </p:tgtEl>
                                        <p:attrNameLst>
                                          <p:attrName>ppt_w</p:attrName>
                                        </p:attrNameLst>
                                      </p:cBhvr>
                                      <p:tavLst>
                                        <p:tav tm="0">
                                          <p:val>
                                            <p:fltVal val="0"/>
                                          </p:val>
                                        </p:tav>
                                        <p:tav tm="100000">
                                          <p:val>
                                            <p:strVal val="#ppt_w"/>
                                          </p:val>
                                        </p:tav>
                                      </p:tavLst>
                                    </p:anim>
                                    <p:anim calcmode="lin" valueType="num">
                                      <p:cBhvr>
                                        <p:cTn id="283" dur="500" fill="hold"/>
                                        <p:tgtEl>
                                          <p:spTgt spid="43"/>
                                        </p:tgtEl>
                                        <p:attrNameLst>
                                          <p:attrName>ppt_h</p:attrName>
                                        </p:attrNameLst>
                                      </p:cBhvr>
                                      <p:tavLst>
                                        <p:tav tm="0">
                                          <p:val>
                                            <p:fltVal val="0"/>
                                          </p:val>
                                        </p:tav>
                                        <p:tav tm="100000">
                                          <p:val>
                                            <p:strVal val="#ppt_h"/>
                                          </p:val>
                                        </p:tav>
                                      </p:tavLst>
                                    </p:anim>
                                    <p:animEffect transition="in" filter="fade">
                                      <p:cBhvr>
                                        <p:cTn id="284" dur="500"/>
                                        <p:tgtEl>
                                          <p:spTgt spid="43"/>
                                        </p:tgtEl>
                                      </p:cBhvr>
                                    </p:animEffect>
                                  </p:childTnLst>
                                </p:cTn>
                              </p:par>
                            </p:childTnLst>
                          </p:cTn>
                        </p:par>
                      </p:childTnLst>
                    </p:cTn>
                  </p:par>
                  <p:par>
                    <p:cTn id="285" fill="hold">
                      <p:stCondLst>
                        <p:cond delay="indefinite"/>
                      </p:stCondLst>
                      <p:childTnLst>
                        <p:par>
                          <p:cTn id="286" fill="hold">
                            <p:stCondLst>
                              <p:cond delay="0"/>
                            </p:stCondLst>
                            <p:childTnLst>
                              <p:par>
                                <p:cTn id="287" presetID="53" presetClass="exit" presetSubtype="32" fill="hold" nodeType="clickEffect">
                                  <p:stCondLst>
                                    <p:cond delay="0"/>
                                  </p:stCondLst>
                                  <p:childTnLst>
                                    <p:anim calcmode="lin" valueType="num">
                                      <p:cBhvr>
                                        <p:cTn id="288" dur="500"/>
                                        <p:tgtEl>
                                          <p:spTgt spid="42"/>
                                        </p:tgtEl>
                                        <p:attrNameLst>
                                          <p:attrName>ppt_w</p:attrName>
                                        </p:attrNameLst>
                                      </p:cBhvr>
                                      <p:tavLst>
                                        <p:tav tm="0">
                                          <p:val>
                                            <p:strVal val="ppt_w"/>
                                          </p:val>
                                        </p:tav>
                                        <p:tav tm="100000">
                                          <p:val>
                                            <p:fltVal val="0"/>
                                          </p:val>
                                        </p:tav>
                                      </p:tavLst>
                                    </p:anim>
                                    <p:anim calcmode="lin" valueType="num">
                                      <p:cBhvr>
                                        <p:cTn id="289" dur="500"/>
                                        <p:tgtEl>
                                          <p:spTgt spid="42"/>
                                        </p:tgtEl>
                                        <p:attrNameLst>
                                          <p:attrName>ppt_h</p:attrName>
                                        </p:attrNameLst>
                                      </p:cBhvr>
                                      <p:tavLst>
                                        <p:tav tm="0">
                                          <p:val>
                                            <p:strVal val="ppt_h"/>
                                          </p:val>
                                        </p:tav>
                                        <p:tav tm="100000">
                                          <p:val>
                                            <p:fltVal val="0"/>
                                          </p:val>
                                        </p:tav>
                                      </p:tavLst>
                                    </p:anim>
                                    <p:animEffect transition="out" filter="fade">
                                      <p:cBhvr>
                                        <p:cTn id="290" dur="500"/>
                                        <p:tgtEl>
                                          <p:spTgt spid="42"/>
                                        </p:tgtEl>
                                      </p:cBhvr>
                                    </p:animEffect>
                                    <p:set>
                                      <p:cBhvr>
                                        <p:cTn id="291" dur="1" fill="hold">
                                          <p:stCondLst>
                                            <p:cond delay="499"/>
                                          </p:stCondLst>
                                        </p:cTn>
                                        <p:tgtEl>
                                          <p:spTgt spid="42"/>
                                        </p:tgtEl>
                                        <p:attrNameLst>
                                          <p:attrName>style.visibility</p:attrName>
                                        </p:attrNameLst>
                                      </p:cBhvr>
                                      <p:to>
                                        <p:strVal val="hidden"/>
                                      </p:to>
                                    </p:set>
                                  </p:childTnLst>
                                </p:cTn>
                              </p:par>
                              <p:par>
                                <p:cTn id="292" presetID="53" presetClass="exit" presetSubtype="32" fill="hold" nodeType="withEffect">
                                  <p:stCondLst>
                                    <p:cond delay="0"/>
                                  </p:stCondLst>
                                  <p:childTnLst>
                                    <p:anim calcmode="lin" valueType="num">
                                      <p:cBhvr>
                                        <p:cTn id="293" dur="500"/>
                                        <p:tgtEl>
                                          <p:spTgt spid="43"/>
                                        </p:tgtEl>
                                        <p:attrNameLst>
                                          <p:attrName>ppt_w</p:attrName>
                                        </p:attrNameLst>
                                      </p:cBhvr>
                                      <p:tavLst>
                                        <p:tav tm="0">
                                          <p:val>
                                            <p:strVal val="ppt_w"/>
                                          </p:val>
                                        </p:tav>
                                        <p:tav tm="100000">
                                          <p:val>
                                            <p:fltVal val="0"/>
                                          </p:val>
                                        </p:tav>
                                      </p:tavLst>
                                    </p:anim>
                                    <p:anim calcmode="lin" valueType="num">
                                      <p:cBhvr>
                                        <p:cTn id="294" dur="500"/>
                                        <p:tgtEl>
                                          <p:spTgt spid="43"/>
                                        </p:tgtEl>
                                        <p:attrNameLst>
                                          <p:attrName>ppt_h</p:attrName>
                                        </p:attrNameLst>
                                      </p:cBhvr>
                                      <p:tavLst>
                                        <p:tav tm="0">
                                          <p:val>
                                            <p:strVal val="ppt_h"/>
                                          </p:val>
                                        </p:tav>
                                        <p:tav tm="100000">
                                          <p:val>
                                            <p:fltVal val="0"/>
                                          </p:val>
                                        </p:tav>
                                      </p:tavLst>
                                    </p:anim>
                                    <p:animEffect transition="out" filter="fade">
                                      <p:cBhvr>
                                        <p:cTn id="295" dur="500"/>
                                        <p:tgtEl>
                                          <p:spTgt spid="43"/>
                                        </p:tgtEl>
                                      </p:cBhvr>
                                    </p:animEffect>
                                    <p:set>
                                      <p:cBhvr>
                                        <p:cTn id="29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0" grpId="1" animBg="1"/>
      <p:bldP spid="16" grpId="0" animBg="1"/>
      <p:bldP spid="16" grpId="1" animBg="1"/>
      <p:bldP spid="17" grpId="0" animBg="1"/>
      <p:bldP spid="17" grpId="1" animBg="1"/>
      <p:bldP spid="18" grpId="0" animBg="1"/>
      <p:bldP spid="18" grpId="1" animBg="1"/>
      <p:bldP spid="21" grpId="0" animBg="1"/>
      <p:bldP spid="21" grpId="1" animBg="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0641" y="332656"/>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3782274" y="2526754"/>
            <a:ext cx="4553520" cy="2308324"/>
          </a:xfrm>
          <a:prstGeom prst="rect">
            <a:avLst/>
          </a:prstGeom>
          <a:noFill/>
        </p:spPr>
        <p:txBody>
          <a:bodyPr wrap="square" rtlCol="0">
            <a:spAutoFit/>
          </a:bodyPr>
          <a:lstStyle/>
          <a:p>
            <a:pPr algn="ctr"/>
            <a:r>
              <a:rPr lang="ru-RU" sz="7200" b="1" dirty="0" smtClean="0">
                <a:ln w="12700">
                  <a:solidFill>
                    <a:schemeClr val="bg1"/>
                  </a:solidFill>
                </a:ln>
                <a:solidFill>
                  <a:srgbClr val="0341BD"/>
                </a:solidFill>
                <a:effectLst>
                  <a:outerShdw blurRad="38100" dist="38100" dir="2700000" algn="tl">
                    <a:srgbClr val="000000">
                      <a:alpha val="43137"/>
                    </a:srgbClr>
                  </a:outerShdw>
                </a:effectLst>
                <a:latin typeface="ParkAvenue" pitchFamily="2" charset="0"/>
              </a:rPr>
              <a:t>Благодарю</a:t>
            </a:r>
            <a:endParaRPr lang="ru-RU" sz="7200" dirty="0">
              <a:ln w="12700">
                <a:solidFill>
                  <a:schemeClr val="tx1"/>
                </a:solidFill>
              </a:ln>
              <a:solidFill>
                <a:srgbClr val="0341BD"/>
              </a:solidFill>
              <a:effectLst>
                <a:outerShdw blurRad="38100" dist="38100" dir="2700000" algn="tl">
                  <a:srgbClr val="000000">
                    <a:alpha val="43137"/>
                  </a:srgbClr>
                </a:outerShdw>
              </a:effectLst>
              <a:latin typeface="ParkAvenue" pitchFamily="2" charset="0"/>
            </a:endParaRPr>
          </a:p>
          <a:p>
            <a:pPr algn="ctr"/>
            <a:r>
              <a:rPr lang="ru-RU" sz="7200" b="1" dirty="0" smtClean="0">
                <a:ln w="12700">
                  <a:solidFill>
                    <a:schemeClr val="bg1"/>
                  </a:solidFill>
                </a:ln>
                <a:solidFill>
                  <a:srgbClr val="0341BD"/>
                </a:solidFill>
                <a:effectLst>
                  <a:outerShdw blurRad="38100" dist="38100" dir="2700000" algn="tl">
                    <a:srgbClr val="000000">
                      <a:alpha val="43137"/>
                    </a:srgbClr>
                  </a:outerShdw>
                </a:effectLst>
                <a:latin typeface="ParkAvenue" pitchFamily="2" charset="0"/>
              </a:rPr>
              <a:t>за</a:t>
            </a:r>
            <a:r>
              <a:rPr lang="ru-RU" sz="7200" dirty="0" smtClean="0">
                <a:ln w="12700">
                  <a:solidFill>
                    <a:schemeClr val="tx1"/>
                  </a:solidFill>
                </a:ln>
                <a:solidFill>
                  <a:srgbClr val="0341BD"/>
                </a:solidFill>
                <a:effectLst>
                  <a:outerShdw blurRad="38100" dist="38100" dir="2700000" algn="tl">
                    <a:srgbClr val="000000">
                      <a:alpha val="43137"/>
                    </a:srgbClr>
                  </a:outerShdw>
                </a:effectLst>
                <a:latin typeface="Madera TYGRA" panose="02000507060000020003" pitchFamily="2" charset="0"/>
              </a:rPr>
              <a:t> </a:t>
            </a:r>
            <a:r>
              <a:rPr lang="ru-RU" sz="7200" b="1" dirty="0">
                <a:ln w="12700">
                  <a:solidFill>
                    <a:schemeClr val="bg1"/>
                  </a:solidFill>
                </a:ln>
                <a:solidFill>
                  <a:srgbClr val="0341BD"/>
                </a:solidFill>
                <a:effectLst>
                  <a:outerShdw blurRad="38100" dist="38100" dir="2700000" algn="tl">
                    <a:srgbClr val="000000">
                      <a:alpha val="43137"/>
                    </a:srgbClr>
                  </a:outerShdw>
                </a:effectLst>
                <a:latin typeface="ParkAvenue" pitchFamily="2" charset="0"/>
              </a:rPr>
              <a:t>внимание</a:t>
            </a:r>
          </a:p>
        </p:txBody>
      </p:sp>
      <p:sp>
        <p:nvSpPr>
          <p:cNvPr id="10" name="TextBox 9"/>
          <p:cNvSpPr txBox="1"/>
          <p:nvPr/>
        </p:nvSpPr>
        <p:spPr>
          <a:xfrm>
            <a:off x="1608689" y="1165086"/>
            <a:ext cx="6067687" cy="830997"/>
          </a:xfrm>
          <a:prstGeom prst="rect">
            <a:avLst/>
          </a:prstGeom>
          <a:noFill/>
        </p:spPr>
        <p:txBody>
          <a:bodyPr wrap="none" rtlCol="0">
            <a:spAutoFit/>
          </a:bodyPr>
          <a:lstStyle/>
          <a:p>
            <a:pPr algn="ctr"/>
            <a:r>
              <a:rPr lang="ru-RU" sz="2400" dirty="0" smtClean="0">
                <a:latin typeface="Madera TYGRA" panose="02000507060000020003" pitchFamily="2" charset="0"/>
              </a:rPr>
              <a:t>Разводить аквариумных рыб - это очень </a:t>
            </a:r>
          </a:p>
          <a:p>
            <a:pPr algn="ctr"/>
            <a:r>
              <a:rPr lang="ru-RU" sz="2400" dirty="0" smtClean="0">
                <a:latin typeface="Madera TYGRA" panose="02000507060000020003" pitchFamily="2" charset="0"/>
              </a:rPr>
              <a:t>интересное занятие. Всем рекомендую!</a:t>
            </a:r>
            <a:endParaRPr lang="ru-RU" sz="2400" dirty="0">
              <a:latin typeface="Madera TYGRA" panose="02000507060000020003" pitchFamily="2" charset="0"/>
            </a:endParaRPr>
          </a:p>
        </p:txBody>
      </p:sp>
      <p:pic>
        <p:nvPicPr>
          <p:cNvPr id="11" name="Рисунок 10">
            <a:hlinkClick r:id="rId2" action="ppaction://hlinksldjump" tooltip="В содержание"/>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12" name="Прямоугольник 11">
            <a:hlinkClick r:id="rId2"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
        <p:nvSpPr>
          <p:cNvPr id="2" name="AutoShape 2" descr="https://ecooboi.com.ua/files/images/products/ecooboi-rybki-v-korallah-155512973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https://3d-linker.ru/components/com_jshopping/files/img_products/plitka-s-risunkom-pibki-_10_.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0" name="Picture 6" descr="https://avatars.mds.yandex.net/i?id=7c299c85054616ce11495c11929f8053_l-5218965-images-thumbs&amp;ref=rim&amp;n=13&amp;w=1000&amp;h=102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87879" l="0" r="100000">
                        <a14:foregroundMark x1="41200" y1="3715" x2="41200" y2="3715"/>
                      </a14:backgroundRemoval>
                    </a14:imgEffect>
                  </a14:imgLayer>
                </a14:imgProps>
              </a:ext>
              <a:ext uri="{28A0092B-C50C-407E-A947-70E740481C1C}">
                <a14:useLocalDpi xmlns:a14="http://schemas.microsoft.com/office/drawing/2010/main" val="0"/>
              </a:ext>
            </a:extLst>
          </a:blip>
          <a:srcRect b="11923"/>
          <a:stretch/>
        </p:blipFill>
        <p:spPr bwMode="auto">
          <a:xfrm>
            <a:off x="921476" y="2452411"/>
            <a:ext cx="3079023" cy="277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8917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90641" y="142852"/>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3456230" y="683985"/>
            <a:ext cx="2364751" cy="584775"/>
          </a:xfrm>
          <a:prstGeom prst="rect">
            <a:avLst/>
          </a:prstGeom>
          <a:noFill/>
        </p:spPr>
        <p:txBody>
          <a:bodyPr wrap="none" rtlCol="0">
            <a:spAutoFit/>
          </a:bodyPr>
          <a:lstStyle/>
          <a:p>
            <a:pPr algn="ctr"/>
            <a:r>
              <a:rPr lang="ru-RU" sz="3200" dirty="0" smtClean="0">
                <a:latin typeface="TagirCTT" pitchFamily="2" charset="0"/>
              </a:rPr>
              <a:t>Содержание</a:t>
            </a:r>
            <a:endParaRPr lang="ru-RU" sz="3200" dirty="0">
              <a:latin typeface="TagirCTT" pitchFamily="2" charset="0"/>
            </a:endParaRPr>
          </a:p>
        </p:txBody>
      </p:sp>
      <p:sp>
        <p:nvSpPr>
          <p:cNvPr id="3" name="TextBox 2"/>
          <p:cNvSpPr txBox="1"/>
          <p:nvPr/>
        </p:nvSpPr>
        <p:spPr>
          <a:xfrm>
            <a:off x="2000540" y="1415852"/>
            <a:ext cx="1728358" cy="369332"/>
          </a:xfrm>
          <a:prstGeom prst="rect">
            <a:avLst/>
          </a:prstGeom>
          <a:noFill/>
        </p:spPr>
        <p:txBody>
          <a:bodyPr wrap="none" rtlCol="0">
            <a:spAutoFit/>
          </a:bodyPr>
          <a:lstStyle/>
          <a:p>
            <a:r>
              <a:rPr lang="ru-RU" b="1" dirty="0" smtClean="0">
                <a:hlinkClick r:id="rId2" action="ppaction://hlinksldjump"/>
              </a:rPr>
              <a:t>Самые первые</a:t>
            </a:r>
            <a:endParaRPr lang="ru-RU" b="1" dirty="0"/>
          </a:p>
        </p:txBody>
      </p:sp>
      <p:sp>
        <p:nvSpPr>
          <p:cNvPr id="5" name="Прямоугольник 4"/>
          <p:cNvSpPr/>
          <p:nvPr/>
        </p:nvSpPr>
        <p:spPr>
          <a:xfrm>
            <a:off x="4788024" y="1782108"/>
            <a:ext cx="2919454" cy="369332"/>
          </a:xfrm>
          <a:prstGeom prst="rect">
            <a:avLst/>
          </a:prstGeom>
        </p:spPr>
        <p:txBody>
          <a:bodyPr wrap="none">
            <a:spAutoFit/>
          </a:bodyPr>
          <a:lstStyle/>
          <a:p>
            <a:r>
              <a:rPr lang="ru-RU" b="1" dirty="0">
                <a:hlinkClick r:id="rId3" action="ppaction://hlinksldjump"/>
              </a:rPr>
              <a:t>Виды рыб для содержания</a:t>
            </a:r>
            <a:endParaRPr lang="ru-RU" b="1" dirty="0"/>
          </a:p>
        </p:txBody>
      </p:sp>
      <p:sp>
        <p:nvSpPr>
          <p:cNvPr id="6" name="TextBox 5"/>
          <p:cNvSpPr txBox="1"/>
          <p:nvPr/>
        </p:nvSpPr>
        <p:spPr>
          <a:xfrm>
            <a:off x="1285852" y="2428868"/>
            <a:ext cx="2143140" cy="369332"/>
          </a:xfrm>
          <a:prstGeom prst="rect">
            <a:avLst/>
          </a:prstGeom>
          <a:noFill/>
        </p:spPr>
        <p:txBody>
          <a:bodyPr wrap="square" rtlCol="0">
            <a:spAutoFit/>
          </a:bodyPr>
          <a:lstStyle/>
          <a:p>
            <a:r>
              <a:rPr lang="ru-RU" b="1" dirty="0" smtClean="0">
                <a:hlinkClick r:id="rId4" action="ppaction://hlinksldjump"/>
              </a:rPr>
              <a:t>Виды аквариумов</a:t>
            </a:r>
            <a:endParaRPr lang="ru-RU" b="1" dirty="0"/>
          </a:p>
        </p:txBody>
      </p:sp>
      <p:sp>
        <p:nvSpPr>
          <p:cNvPr id="8" name="TextBox 7"/>
          <p:cNvSpPr txBox="1"/>
          <p:nvPr/>
        </p:nvSpPr>
        <p:spPr>
          <a:xfrm>
            <a:off x="3825983" y="2751098"/>
            <a:ext cx="1487138" cy="369332"/>
          </a:xfrm>
          <a:prstGeom prst="rect">
            <a:avLst/>
          </a:prstGeom>
          <a:noFill/>
        </p:spPr>
        <p:txBody>
          <a:bodyPr wrap="none" rtlCol="0">
            <a:spAutoFit/>
          </a:bodyPr>
          <a:lstStyle/>
          <a:p>
            <a:r>
              <a:rPr lang="ru-RU" b="1" dirty="0" smtClean="0">
                <a:hlinkClick r:id="rId5" action="ppaction://hlinksldjump"/>
              </a:rPr>
              <a:t>Болезни рыб</a:t>
            </a:r>
            <a:endParaRPr lang="ru-RU" b="1" dirty="0"/>
          </a:p>
        </p:txBody>
      </p:sp>
      <p:sp>
        <p:nvSpPr>
          <p:cNvPr id="9" name="TextBox 8"/>
          <p:cNvSpPr txBox="1"/>
          <p:nvPr/>
        </p:nvSpPr>
        <p:spPr>
          <a:xfrm>
            <a:off x="5508104" y="3429000"/>
            <a:ext cx="2432333" cy="369332"/>
          </a:xfrm>
          <a:prstGeom prst="rect">
            <a:avLst/>
          </a:prstGeom>
          <a:noFill/>
        </p:spPr>
        <p:txBody>
          <a:bodyPr wrap="none" rtlCol="0">
            <a:spAutoFit/>
          </a:bodyPr>
          <a:lstStyle/>
          <a:p>
            <a:r>
              <a:rPr lang="ru-RU" b="1" dirty="0" smtClean="0">
                <a:hlinkClick r:id="rId6" action="ppaction://hlinksldjump"/>
              </a:rPr>
              <a:t>Паразиты аквариумов</a:t>
            </a:r>
            <a:endParaRPr lang="ru-RU" b="1" dirty="0"/>
          </a:p>
        </p:txBody>
      </p:sp>
      <p:sp>
        <p:nvSpPr>
          <p:cNvPr id="10" name="TextBox 9"/>
          <p:cNvSpPr txBox="1"/>
          <p:nvPr/>
        </p:nvSpPr>
        <p:spPr>
          <a:xfrm>
            <a:off x="1277482" y="3616775"/>
            <a:ext cx="2817053" cy="369332"/>
          </a:xfrm>
          <a:prstGeom prst="rect">
            <a:avLst/>
          </a:prstGeom>
          <a:noFill/>
        </p:spPr>
        <p:txBody>
          <a:bodyPr wrap="none" rtlCol="0">
            <a:spAutoFit/>
          </a:bodyPr>
          <a:lstStyle/>
          <a:p>
            <a:r>
              <a:rPr lang="ru-RU" b="1" dirty="0" smtClean="0">
                <a:hlinkClick r:id="rId7" action="ppaction://hlinksldjump"/>
              </a:rPr>
              <a:t>Чистильщики аквариумов</a:t>
            </a:r>
            <a:endParaRPr lang="ru-RU" b="1" dirty="0"/>
          </a:p>
        </p:txBody>
      </p:sp>
      <p:sp>
        <p:nvSpPr>
          <p:cNvPr id="4" name="TextBox 3">
            <a:hlinkClick r:id="rId8" action="ppaction://hlinksldjump"/>
          </p:cNvPr>
          <p:cNvSpPr txBox="1"/>
          <p:nvPr/>
        </p:nvSpPr>
        <p:spPr>
          <a:xfrm>
            <a:off x="4638605" y="4252446"/>
            <a:ext cx="1515158" cy="369332"/>
          </a:xfrm>
          <a:prstGeom prst="rect">
            <a:avLst/>
          </a:prstGeom>
          <a:noFill/>
        </p:spPr>
        <p:txBody>
          <a:bodyPr wrap="none" rtlCol="0">
            <a:spAutoFit/>
          </a:bodyPr>
          <a:lstStyle/>
          <a:p>
            <a:r>
              <a:rPr lang="ru-RU" b="1" dirty="0" smtClean="0">
                <a:hlinkClick r:id="rId8" action="ppaction://hlinksldjump"/>
              </a:rPr>
              <a:t>Самая-Самая</a:t>
            </a:r>
            <a:endParaRPr lang="ru-RU" b="1" dirty="0"/>
          </a:p>
        </p:txBody>
      </p:sp>
      <p:sp>
        <p:nvSpPr>
          <p:cNvPr id="11" name="TextBox 10"/>
          <p:cNvSpPr txBox="1"/>
          <p:nvPr/>
        </p:nvSpPr>
        <p:spPr>
          <a:xfrm>
            <a:off x="2057991" y="4787740"/>
            <a:ext cx="1670907" cy="369332"/>
          </a:xfrm>
          <a:prstGeom prst="rect">
            <a:avLst/>
          </a:prstGeom>
          <a:noFill/>
        </p:spPr>
        <p:txBody>
          <a:bodyPr wrap="none" rtlCol="0">
            <a:spAutoFit/>
          </a:bodyPr>
          <a:lstStyle/>
          <a:p>
            <a:r>
              <a:rPr lang="ru-RU" b="1" dirty="0" smtClean="0">
                <a:hlinkClick r:id="rId9" action="ppaction://hlinksldjump"/>
              </a:rPr>
              <a:t>Мой аквариум</a:t>
            </a:r>
            <a:endParaRPr lang="ru-RU" b="1" dirty="0"/>
          </a:p>
        </p:txBody>
      </p:sp>
      <p:sp>
        <p:nvSpPr>
          <p:cNvPr id="12" name="TextBox 11"/>
          <p:cNvSpPr txBox="1"/>
          <p:nvPr/>
        </p:nvSpPr>
        <p:spPr>
          <a:xfrm>
            <a:off x="7020272" y="4643586"/>
            <a:ext cx="806567" cy="369332"/>
          </a:xfrm>
          <a:prstGeom prst="rect">
            <a:avLst/>
          </a:prstGeom>
          <a:noFill/>
        </p:spPr>
        <p:txBody>
          <a:bodyPr wrap="none" rtlCol="0">
            <a:spAutoFit/>
          </a:bodyPr>
          <a:lstStyle/>
          <a:p>
            <a:r>
              <a:rPr lang="ru-RU" b="1" dirty="0" smtClean="0">
                <a:hlinkClick r:id="rId10" action="ppaction://hlinksldjump"/>
              </a:rPr>
              <a:t>Конец</a:t>
            </a:r>
            <a:endParaRPr lang="ru-RU" b="1" dirty="0"/>
          </a:p>
        </p:txBody>
      </p:sp>
      <p:sp>
        <p:nvSpPr>
          <p:cNvPr id="13" name="TextBox 12"/>
          <p:cNvSpPr txBox="1"/>
          <p:nvPr/>
        </p:nvSpPr>
        <p:spPr>
          <a:xfrm>
            <a:off x="575556" y="5508521"/>
            <a:ext cx="7992888" cy="584775"/>
          </a:xfrm>
          <a:prstGeom prst="rect">
            <a:avLst/>
          </a:prstGeom>
          <a:noFill/>
        </p:spPr>
        <p:txBody>
          <a:bodyPr wrap="square" rtlCol="0">
            <a:spAutoFit/>
          </a:bodyPr>
          <a:lstStyle/>
          <a:p>
            <a:pPr algn="ctr"/>
            <a:r>
              <a:rPr lang="ru-RU" sz="1600" b="1" i="1" dirty="0" smtClean="0"/>
              <a:t>Чтобы вывести информацию на слайде, </a:t>
            </a:r>
            <a:r>
              <a:rPr lang="ru-RU" sz="1600" b="1" i="1" dirty="0" smtClean="0"/>
              <a:t>щёлкни </a:t>
            </a:r>
            <a:r>
              <a:rPr lang="ru-RU" sz="1600" b="1" i="1" dirty="0" smtClean="0"/>
              <a:t>левой кнопкой мыши на подзаголовке. Чтобы убрать информацию, щелкни на </a:t>
            </a:r>
            <a:r>
              <a:rPr lang="ru-RU" sz="1600" b="1" i="1" dirty="0" smtClean="0"/>
              <a:t>нём </a:t>
            </a:r>
            <a:r>
              <a:rPr lang="ru-RU" sz="1600" b="1" i="1" dirty="0" smtClean="0"/>
              <a:t>ещё раз.</a:t>
            </a:r>
            <a:endParaRPr lang="ru-RU" sz="1600" b="1" i="1" dirty="0"/>
          </a:p>
        </p:txBody>
      </p:sp>
    </p:spTree>
    <p:extLst>
      <p:ext uri="{BB962C8B-B14F-4D97-AF65-F5344CB8AC3E}">
        <p14:creationId xmlns:p14="http://schemas.microsoft.com/office/powerpoint/2010/main" val="3314077680"/>
      </p:ext>
    </p:extLst>
  </p:cSld>
  <p:clrMapOvr>
    <a:masterClrMapping/>
  </p:clrMapOvr>
  <p:transition spd="slow" advClick="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3089" y="238336"/>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1112326" y="1772816"/>
            <a:ext cx="4392487" cy="2862322"/>
          </a:xfrm>
          <a:prstGeom prst="rect">
            <a:avLst/>
          </a:prstGeom>
          <a:noFill/>
        </p:spPr>
        <p:txBody>
          <a:bodyPr wrap="square" rtlCol="0">
            <a:spAutoFit/>
          </a:bodyPr>
          <a:lstStyle/>
          <a:p>
            <a:r>
              <a:rPr lang="ru-RU" dirty="0"/>
              <a:t>Самые первые </a:t>
            </a:r>
            <a:r>
              <a:rPr lang="ru-RU" dirty="0" smtClean="0"/>
              <a:t>упоминания </a:t>
            </a:r>
            <a:r>
              <a:rPr lang="ru-RU" dirty="0"/>
              <a:t>о содержании рыбы в искусственных условиях встречаются в истории 9 века до нашей эры. Происходило это в Египте. В висячих садах Семирамиды были оборудованы декоративные пруды, там плавали настоящие рыбки, радуя людской  взор. Дворцы тоже любили украшать чашами, наполненными водой, в которых также содержались всевозможные </a:t>
            </a:r>
            <a:r>
              <a:rPr lang="ru-RU" dirty="0" smtClean="0"/>
              <a:t>рыбы.</a:t>
            </a:r>
            <a:endParaRPr lang="ru-RU" dirty="0"/>
          </a:p>
        </p:txBody>
      </p:sp>
      <p:sp>
        <p:nvSpPr>
          <p:cNvPr id="4" name="TextBox 3"/>
          <p:cNvSpPr txBox="1"/>
          <p:nvPr/>
        </p:nvSpPr>
        <p:spPr>
          <a:xfrm>
            <a:off x="1336960" y="838452"/>
            <a:ext cx="1399742" cy="646331"/>
          </a:xfrm>
          <a:prstGeom prst="rect">
            <a:avLst/>
          </a:prstGeom>
          <a:noFill/>
        </p:spPr>
        <p:txBody>
          <a:bodyPr wrap="none" rtlCol="0">
            <a:spAutoFit/>
          </a:bodyPr>
          <a:lstStyle/>
          <a:p>
            <a:pPr algn="ctr"/>
            <a:r>
              <a:rPr lang="ru-RU" dirty="0" smtClean="0">
                <a:latin typeface="TagirCTT" pitchFamily="2" charset="0"/>
              </a:rPr>
              <a:t>Первые </a:t>
            </a:r>
          </a:p>
          <a:p>
            <a:pPr algn="ctr"/>
            <a:r>
              <a:rPr lang="ru-RU" dirty="0" smtClean="0">
                <a:latin typeface="TagirCTT" pitchFamily="2" charset="0"/>
              </a:rPr>
              <a:t>аквариумы</a:t>
            </a:r>
            <a:endParaRPr lang="ru-RU" dirty="0">
              <a:latin typeface="TagirCTT" pitchFamily="2" charset="0"/>
            </a:endParaRPr>
          </a:p>
        </p:txBody>
      </p:sp>
      <p:sp>
        <p:nvSpPr>
          <p:cNvPr id="3" name="TextBox 2"/>
          <p:cNvSpPr txBox="1"/>
          <p:nvPr/>
        </p:nvSpPr>
        <p:spPr>
          <a:xfrm>
            <a:off x="3636210" y="2564904"/>
            <a:ext cx="4428490" cy="2308324"/>
          </a:xfrm>
          <a:prstGeom prst="rect">
            <a:avLst/>
          </a:prstGeom>
          <a:noFill/>
        </p:spPr>
        <p:txBody>
          <a:bodyPr wrap="square" rtlCol="0">
            <a:spAutoFit/>
          </a:bodyPr>
          <a:lstStyle/>
          <a:p>
            <a:r>
              <a:rPr lang="ru-RU" dirty="0"/>
              <a:t>В</a:t>
            </a:r>
            <a:r>
              <a:rPr lang="ru-RU" dirty="0" smtClean="0"/>
              <a:t> </a:t>
            </a:r>
            <a:r>
              <a:rPr lang="ru-RU" dirty="0"/>
              <a:t>саду царя Алексея Михайловича появилась первая ваза с золотыми рыбками, которую преподнесли ему англичане. В 1863 году в Москве прошла первая выставка аквариумов с отечественными пресноводными рыбами. Эту выставку тогда посетило около 20 000 человек.</a:t>
            </a:r>
          </a:p>
        </p:txBody>
      </p:sp>
      <p:sp>
        <p:nvSpPr>
          <p:cNvPr id="6" name="TextBox 5"/>
          <p:cNvSpPr txBox="1"/>
          <p:nvPr/>
        </p:nvSpPr>
        <p:spPr>
          <a:xfrm>
            <a:off x="3263160" y="838453"/>
            <a:ext cx="2366353" cy="646331"/>
          </a:xfrm>
          <a:prstGeom prst="rect">
            <a:avLst/>
          </a:prstGeom>
          <a:noFill/>
        </p:spPr>
        <p:txBody>
          <a:bodyPr wrap="none" rtlCol="0">
            <a:spAutoFit/>
          </a:bodyPr>
          <a:lstStyle/>
          <a:p>
            <a:pPr algn="ctr"/>
            <a:r>
              <a:rPr lang="ru-RU" dirty="0" smtClean="0">
                <a:latin typeface="TagirCTT" pitchFamily="2" charset="0"/>
              </a:rPr>
              <a:t>Первые </a:t>
            </a:r>
          </a:p>
          <a:p>
            <a:pPr algn="ctr"/>
            <a:r>
              <a:rPr lang="ru-RU" dirty="0" smtClean="0">
                <a:latin typeface="TagirCTT" pitchFamily="2" charset="0"/>
              </a:rPr>
              <a:t>аквариумы в России</a:t>
            </a:r>
            <a:endParaRPr lang="ru-RU" dirty="0">
              <a:latin typeface="TagirCTT" pitchFamily="2" charset="0"/>
            </a:endParaRPr>
          </a:p>
        </p:txBody>
      </p:sp>
      <p:sp>
        <p:nvSpPr>
          <p:cNvPr id="7" name="TextBox 6"/>
          <p:cNvSpPr txBox="1"/>
          <p:nvPr/>
        </p:nvSpPr>
        <p:spPr>
          <a:xfrm>
            <a:off x="3238752" y="1907964"/>
            <a:ext cx="4752528" cy="3970318"/>
          </a:xfrm>
          <a:prstGeom prst="rect">
            <a:avLst/>
          </a:prstGeom>
          <a:noFill/>
        </p:spPr>
        <p:txBody>
          <a:bodyPr wrap="square" rtlCol="0">
            <a:spAutoFit/>
          </a:bodyPr>
          <a:lstStyle/>
          <a:p>
            <a:pPr marL="1522413"/>
            <a:r>
              <a:rPr lang="ru-RU" dirty="0" smtClean="0"/>
              <a:t>Первые </a:t>
            </a:r>
            <a:r>
              <a:rPr lang="ru-RU" dirty="0"/>
              <a:t>упоминания о разведении рыб связаны с Египтом и Ассирией. В Египте уже несколько тысячелетий назад начали разводить </a:t>
            </a:r>
            <a:r>
              <a:rPr lang="ru-RU" dirty="0" smtClean="0"/>
              <a:t>африканских </a:t>
            </a:r>
            <a:r>
              <a:rPr lang="ru-RU" dirty="0" err="1" smtClean="0"/>
              <a:t>тиляпий</a:t>
            </a:r>
            <a:r>
              <a:rPr lang="ru-RU" dirty="0" smtClean="0"/>
              <a:t>. </a:t>
            </a:r>
          </a:p>
          <a:p>
            <a:r>
              <a:rPr lang="ru-RU" dirty="0" smtClean="0"/>
              <a:t>Начало </a:t>
            </a:r>
            <a:r>
              <a:rPr lang="ru-RU" dirty="0" err="1"/>
              <a:t>аквариумистике</a:t>
            </a:r>
            <a:r>
              <a:rPr lang="ru-RU" dirty="0"/>
              <a:t> с серьёзным научным подходом по выведению декоративных рыб, было положено в </a:t>
            </a:r>
            <a:r>
              <a:rPr lang="ru-RU" dirty="0" smtClean="0"/>
              <a:t>Китае (</a:t>
            </a:r>
            <a:r>
              <a:rPr lang="ru-RU" dirty="0"/>
              <a:t>618—907 гг.). В буддистских монастырях того времени появились первые золотые рыбки, как результат генетической мутации, отличающаяся от обычного серебряного </a:t>
            </a:r>
            <a:r>
              <a:rPr lang="ru-RU" dirty="0" smtClean="0"/>
              <a:t>карася </a:t>
            </a:r>
            <a:r>
              <a:rPr lang="ru-RU" dirty="0"/>
              <a:t>яркой окраской.</a:t>
            </a:r>
          </a:p>
        </p:txBody>
      </p:sp>
      <p:sp>
        <p:nvSpPr>
          <p:cNvPr id="8" name="TextBox 7"/>
          <p:cNvSpPr txBox="1"/>
          <p:nvPr/>
        </p:nvSpPr>
        <p:spPr>
          <a:xfrm>
            <a:off x="5850455" y="838450"/>
            <a:ext cx="2334293" cy="646331"/>
          </a:xfrm>
          <a:prstGeom prst="rect">
            <a:avLst/>
          </a:prstGeom>
          <a:noFill/>
        </p:spPr>
        <p:txBody>
          <a:bodyPr wrap="none" rtlCol="0">
            <a:spAutoFit/>
          </a:bodyPr>
          <a:lstStyle/>
          <a:p>
            <a:pPr algn="ctr"/>
            <a:r>
              <a:rPr lang="ru-RU" dirty="0">
                <a:latin typeface="TagirCTT" pitchFamily="2" charset="0"/>
              </a:rPr>
              <a:t>Первые </a:t>
            </a:r>
            <a:endParaRPr lang="ru-RU" dirty="0" smtClean="0">
              <a:latin typeface="TagirCTT" pitchFamily="2" charset="0"/>
            </a:endParaRPr>
          </a:p>
          <a:p>
            <a:pPr algn="ctr"/>
            <a:r>
              <a:rPr lang="ru-RU" dirty="0" smtClean="0">
                <a:latin typeface="TagirCTT" pitchFamily="2" charset="0"/>
              </a:rPr>
              <a:t>аквариумные рыбки</a:t>
            </a:r>
            <a:endParaRPr lang="ru-RU" dirty="0">
              <a:latin typeface="TagirCTT" pitchFamily="2"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1810" y="3933056"/>
            <a:ext cx="2952207" cy="1961372"/>
          </a:xfrm>
          <a:prstGeom prst="rect">
            <a:avLst/>
          </a:prstGeom>
        </p:spPr>
      </p:pic>
      <p:pic>
        <p:nvPicPr>
          <p:cNvPr id="1026" name="Picture 2" descr="C:\Users\Царегорадцев Влад\Downloads\жклмпр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564904"/>
            <a:ext cx="20955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Царегорадцев Влад\Downloads\з8веы.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204864"/>
            <a:ext cx="32861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hlinkClick r:id="rId5" action="ppaction://hlinksldjump" tooltip="В содержание"/>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10" name="Прямоугольник 9">
            <a:hlinkClick r:id="rId5"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extLst>
      <p:ext uri="{BB962C8B-B14F-4D97-AF65-F5344CB8AC3E}">
        <p14:creationId xmlns:p14="http://schemas.microsoft.com/office/powerpoint/2010/main" val="1218547411"/>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fltVal val="0"/>
                                          </p:val>
                                        </p:tav>
                                      </p:tavLst>
                                    </p:anim>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2">
                                            <p:txEl>
                                              <p:pRg st="0" end="0"/>
                                            </p:txEl>
                                          </p:spTgt>
                                        </p:tgtEl>
                                        <p:attrNameLst>
                                          <p:attrName>ppt_w</p:attrName>
                                        </p:attrNameLst>
                                      </p:cBhvr>
                                      <p:tavLst>
                                        <p:tav tm="0">
                                          <p:val>
                                            <p:strVal val="ppt_w"/>
                                          </p:val>
                                        </p:tav>
                                        <p:tav tm="100000">
                                          <p:val>
                                            <p:fltVal val="0"/>
                                          </p:val>
                                        </p:tav>
                                      </p:tavLst>
                                    </p:anim>
                                    <p:anim calcmode="lin" valueType="num">
                                      <p:cBhvr>
                                        <p:cTn id="24"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25" dur="500"/>
                                        <p:tgtEl>
                                          <p:spTgt spid="2">
                                            <p:txEl>
                                              <p:pRg st="0" end="0"/>
                                            </p:txEl>
                                          </p:spTgt>
                                        </p:tgtEl>
                                      </p:cBhvr>
                                    </p:animEffect>
                                    <p:set>
                                      <p:cBhvr>
                                        <p:cTn id="26"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animEffect transition="in" filter="fade">
                                      <p:cBhvr>
                                        <p:cTn id="34" dur="500"/>
                                        <p:tgtEl>
                                          <p:spTgt spid="1026"/>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p:cTn id="3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026"/>
                                        </p:tgtEl>
                                        <p:attrNameLst>
                                          <p:attrName>ppt_w</p:attrName>
                                        </p:attrNameLst>
                                      </p:cBhvr>
                                      <p:tavLst>
                                        <p:tav tm="0">
                                          <p:val>
                                            <p:strVal val="ppt_w"/>
                                          </p:val>
                                        </p:tav>
                                        <p:tav tm="100000">
                                          <p:val>
                                            <p:fltVal val="0"/>
                                          </p:val>
                                        </p:tav>
                                      </p:tavLst>
                                    </p:anim>
                                    <p:anim calcmode="lin" valueType="num">
                                      <p:cBhvr>
                                        <p:cTn id="44" dur="500"/>
                                        <p:tgtEl>
                                          <p:spTgt spid="1026"/>
                                        </p:tgtEl>
                                        <p:attrNameLst>
                                          <p:attrName>ppt_h</p:attrName>
                                        </p:attrNameLst>
                                      </p:cBhvr>
                                      <p:tavLst>
                                        <p:tav tm="0">
                                          <p:val>
                                            <p:strVal val="ppt_h"/>
                                          </p:val>
                                        </p:tav>
                                        <p:tav tm="100000">
                                          <p:val>
                                            <p:fltVal val="0"/>
                                          </p:val>
                                        </p:tav>
                                      </p:tavLst>
                                    </p:anim>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3">
                                            <p:txEl>
                                              <p:pRg st="0" end="0"/>
                                            </p:txEl>
                                          </p:spTgt>
                                        </p:tgtEl>
                                        <p:attrNameLst>
                                          <p:attrName>ppt_w</p:attrName>
                                        </p:attrNameLst>
                                      </p:cBhvr>
                                      <p:tavLst>
                                        <p:tav tm="0">
                                          <p:val>
                                            <p:strVal val="ppt_w"/>
                                          </p:val>
                                        </p:tav>
                                        <p:tav tm="100000">
                                          <p:val>
                                            <p:fltVal val="0"/>
                                          </p:val>
                                        </p:tav>
                                      </p:tavLst>
                                    </p:anim>
                                    <p:anim calcmode="lin" valueType="num">
                                      <p:cBhvr>
                                        <p:cTn id="49"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50" dur="500"/>
                                        <p:tgtEl>
                                          <p:spTgt spid="3">
                                            <p:txEl>
                                              <p:pRg st="0" end="0"/>
                                            </p:txEl>
                                          </p:spTgt>
                                        </p:tgtEl>
                                      </p:cBhvr>
                                    </p:animEffect>
                                    <p:set>
                                      <p:cBhvr>
                                        <p:cTn id="5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 calcmode="lin" valueType="num">
                                      <p:cBhvr>
                                        <p:cTn id="57" dur="500" fill="hold"/>
                                        <p:tgtEl>
                                          <p:spTgt spid="1027"/>
                                        </p:tgtEl>
                                        <p:attrNameLst>
                                          <p:attrName>ppt_w</p:attrName>
                                        </p:attrNameLst>
                                      </p:cBhvr>
                                      <p:tavLst>
                                        <p:tav tm="0">
                                          <p:val>
                                            <p:fltVal val="0"/>
                                          </p:val>
                                        </p:tav>
                                        <p:tav tm="100000">
                                          <p:val>
                                            <p:strVal val="#ppt_w"/>
                                          </p:val>
                                        </p:tav>
                                      </p:tavLst>
                                    </p:anim>
                                    <p:anim calcmode="lin" valueType="num">
                                      <p:cBhvr>
                                        <p:cTn id="58" dur="500" fill="hold"/>
                                        <p:tgtEl>
                                          <p:spTgt spid="1027"/>
                                        </p:tgtEl>
                                        <p:attrNameLst>
                                          <p:attrName>ppt_h</p:attrName>
                                        </p:attrNameLst>
                                      </p:cBhvr>
                                      <p:tavLst>
                                        <p:tav tm="0">
                                          <p:val>
                                            <p:fltVal val="0"/>
                                          </p:val>
                                        </p:tav>
                                        <p:tav tm="100000">
                                          <p:val>
                                            <p:strVal val="#ppt_h"/>
                                          </p:val>
                                        </p:tav>
                                      </p:tavLst>
                                    </p:anim>
                                    <p:animEffect transition="in" filter="fade">
                                      <p:cBhvr>
                                        <p:cTn id="59" dur="500"/>
                                        <p:tgtEl>
                                          <p:spTgt spid="10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027"/>
                                        </p:tgtEl>
                                        <p:attrNameLst>
                                          <p:attrName>ppt_w</p:attrName>
                                        </p:attrNameLst>
                                      </p:cBhvr>
                                      <p:tavLst>
                                        <p:tav tm="0">
                                          <p:val>
                                            <p:strVal val="ppt_w"/>
                                          </p:val>
                                        </p:tav>
                                        <p:tav tm="100000">
                                          <p:val>
                                            <p:fltVal val="0"/>
                                          </p:val>
                                        </p:tav>
                                      </p:tavLst>
                                    </p:anim>
                                    <p:anim calcmode="lin" valueType="num">
                                      <p:cBhvr>
                                        <p:cTn id="69" dur="500"/>
                                        <p:tgtEl>
                                          <p:spTgt spid="1027"/>
                                        </p:tgtEl>
                                        <p:attrNameLst>
                                          <p:attrName>ppt_h</p:attrName>
                                        </p:attrNameLst>
                                      </p:cBhvr>
                                      <p:tavLst>
                                        <p:tav tm="0">
                                          <p:val>
                                            <p:strVal val="ppt_h"/>
                                          </p:val>
                                        </p:tav>
                                        <p:tav tm="100000">
                                          <p:val>
                                            <p:fltVal val="0"/>
                                          </p:val>
                                        </p:tav>
                                      </p:tavLst>
                                    </p:anim>
                                    <p:animEffect transition="out" filter="fade">
                                      <p:cBhvr>
                                        <p:cTn id="70" dur="500"/>
                                        <p:tgtEl>
                                          <p:spTgt spid="1027"/>
                                        </p:tgtEl>
                                      </p:cBhvr>
                                    </p:animEffect>
                                    <p:set>
                                      <p:cBhvr>
                                        <p:cTn id="71" dur="1" fill="hold">
                                          <p:stCondLst>
                                            <p:cond delay="499"/>
                                          </p:stCondLst>
                                        </p:cTn>
                                        <p:tgtEl>
                                          <p:spTgt spid="1027"/>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build="allAtOnce"/>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81622" y="188640"/>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2643181" y="756521"/>
            <a:ext cx="3834704" cy="461665"/>
          </a:xfrm>
          <a:prstGeom prst="rect">
            <a:avLst/>
          </a:prstGeom>
          <a:noFill/>
        </p:spPr>
        <p:txBody>
          <a:bodyPr wrap="none" rtlCol="0">
            <a:spAutoFit/>
          </a:bodyPr>
          <a:lstStyle/>
          <a:p>
            <a:pPr algn="ctr"/>
            <a:r>
              <a:rPr lang="ru-RU" sz="2400" dirty="0">
                <a:latin typeface="TagirCTT" pitchFamily="2" charset="0"/>
              </a:rPr>
              <a:t>Виды рыб для содержания</a:t>
            </a:r>
          </a:p>
        </p:txBody>
      </p:sp>
      <p:sp>
        <p:nvSpPr>
          <p:cNvPr id="5" name="TextBox 4"/>
          <p:cNvSpPr txBox="1"/>
          <p:nvPr/>
        </p:nvSpPr>
        <p:spPr>
          <a:xfrm>
            <a:off x="1653346" y="1300118"/>
            <a:ext cx="1689885" cy="400110"/>
          </a:xfrm>
          <a:prstGeom prst="rect">
            <a:avLst/>
          </a:prstGeom>
          <a:noFill/>
        </p:spPr>
        <p:txBody>
          <a:bodyPr wrap="none" rtlCol="0">
            <a:spAutoFit/>
          </a:bodyPr>
          <a:lstStyle/>
          <a:p>
            <a:pPr algn="ctr"/>
            <a:r>
              <a:rPr lang="ru-RU" sz="2000" u="sng" dirty="0">
                <a:latin typeface="TagirCTT" pitchFamily="2" charset="0"/>
              </a:rPr>
              <a:t>Для</a:t>
            </a:r>
            <a:r>
              <a:rPr lang="ru-RU" sz="2000" u="sng" dirty="0">
                <a:latin typeface="Madera TYGRA" panose="02000507060000020003" pitchFamily="2" charset="0"/>
              </a:rPr>
              <a:t> </a:t>
            </a:r>
            <a:r>
              <a:rPr lang="ru-RU" sz="2000" u="sng" dirty="0">
                <a:latin typeface="TagirCTT" pitchFamily="2" charset="0"/>
              </a:rPr>
              <a:t>новичков</a:t>
            </a:r>
          </a:p>
        </p:txBody>
      </p:sp>
      <p:sp>
        <p:nvSpPr>
          <p:cNvPr id="6" name="TextBox 5"/>
          <p:cNvSpPr txBox="1"/>
          <p:nvPr/>
        </p:nvSpPr>
        <p:spPr>
          <a:xfrm>
            <a:off x="5421786" y="1300118"/>
            <a:ext cx="2473754" cy="400110"/>
          </a:xfrm>
          <a:prstGeom prst="rect">
            <a:avLst/>
          </a:prstGeom>
          <a:noFill/>
        </p:spPr>
        <p:txBody>
          <a:bodyPr wrap="none" rtlCol="0">
            <a:spAutoFit/>
          </a:bodyPr>
          <a:lstStyle/>
          <a:p>
            <a:pPr algn="ctr"/>
            <a:r>
              <a:rPr lang="ru-RU" sz="2000" u="sng" dirty="0">
                <a:latin typeface="TagirCTT" pitchFamily="2" charset="0"/>
              </a:rPr>
              <a:t>Для</a:t>
            </a:r>
            <a:r>
              <a:rPr lang="ru-RU" sz="2000" u="sng" dirty="0">
                <a:latin typeface="Madera TYGRA" panose="02000507060000020003" pitchFamily="2" charset="0"/>
              </a:rPr>
              <a:t> </a:t>
            </a:r>
            <a:r>
              <a:rPr lang="ru-RU" sz="2000" u="sng" dirty="0">
                <a:latin typeface="TagirCTT" pitchFamily="2" charset="0"/>
              </a:rPr>
              <a:t>профессионалов</a:t>
            </a:r>
          </a:p>
        </p:txBody>
      </p:sp>
      <p:sp>
        <p:nvSpPr>
          <p:cNvPr id="7" name="TextBox 6"/>
          <p:cNvSpPr txBox="1"/>
          <p:nvPr/>
        </p:nvSpPr>
        <p:spPr>
          <a:xfrm>
            <a:off x="1453479" y="1678684"/>
            <a:ext cx="598241" cy="338554"/>
          </a:xfrm>
          <a:prstGeom prst="rect">
            <a:avLst/>
          </a:prstGeom>
          <a:noFill/>
        </p:spPr>
        <p:txBody>
          <a:bodyPr wrap="none" rtlCol="0">
            <a:spAutoFit/>
          </a:bodyPr>
          <a:lstStyle/>
          <a:p>
            <a:r>
              <a:rPr lang="ru-RU" sz="1600" dirty="0" err="1">
                <a:latin typeface="Domkrat" panose="020B7200000000000000" pitchFamily="34" charset="0"/>
              </a:rPr>
              <a:t>Данио</a:t>
            </a:r>
            <a:endParaRPr lang="ru-RU" sz="1600" dirty="0">
              <a:latin typeface="Domkrat" panose="020B7200000000000000" pitchFamily="34" charset="0"/>
            </a:endParaRPr>
          </a:p>
        </p:txBody>
      </p:sp>
      <p:sp>
        <p:nvSpPr>
          <p:cNvPr id="8" name="TextBox 7"/>
          <p:cNvSpPr txBox="1"/>
          <p:nvPr/>
        </p:nvSpPr>
        <p:spPr>
          <a:xfrm>
            <a:off x="1082116" y="2132856"/>
            <a:ext cx="4426045" cy="3693319"/>
          </a:xfrm>
          <a:prstGeom prst="rect">
            <a:avLst/>
          </a:prstGeom>
          <a:noFill/>
        </p:spPr>
        <p:txBody>
          <a:bodyPr wrap="square" rtlCol="0">
            <a:spAutoFit/>
          </a:bodyPr>
          <a:lstStyle/>
          <a:p>
            <a:r>
              <a:rPr lang="ru-RU" dirty="0" err="1" smtClean="0"/>
              <a:t>Данио</a:t>
            </a:r>
            <a:r>
              <a:rPr lang="ru-RU" dirty="0" smtClean="0"/>
              <a:t> в </a:t>
            </a:r>
            <a:r>
              <a:rPr lang="ru-RU" dirty="0"/>
              <a:t>аквариуме предпочитает держаться у поверхности воды. Рыбка стайная, поэтому содержать необходимо не менее 6 особей. Минимальный объем аквариума – от 30 литров, желательно вытянутый, так как </a:t>
            </a:r>
            <a:r>
              <a:rPr lang="ru-RU" dirty="0" err="1"/>
              <a:t>данио</a:t>
            </a:r>
            <a:r>
              <a:rPr lang="ru-RU" dirty="0"/>
              <a:t> – очень подвижная рыбка и ей нужен простор для плавания. Несмотря на высокую активность, рыбки отличаются крайне спокойным характером и не способны никого обидеть. Также в аквариуме с </a:t>
            </a:r>
            <a:r>
              <a:rPr lang="ru-RU" dirty="0" err="1"/>
              <a:t>данио</a:t>
            </a:r>
            <a:r>
              <a:rPr lang="ru-RU" dirty="0"/>
              <a:t> будет полезно высадить живые растения.</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807" y="2183468"/>
            <a:ext cx="2663045" cy="1656184"/>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537" y="4003664"/>
            <a:ext cx="2647950" cy="1601135"/>
          </a:xfrm>
          <a:prstGeom prst="rect">
            <a:avLst/>
          </a:prstGeom>
        </p:spPr>
      </p:pic>
      <p:sp>
        <p:nvSpPr>
          <p:cNvPr id="11" name="TextBox 10"/>
          <p:cNvSpPr txBox="1"/>
          <p:nvPr/>
        </p:nvSpPr>
        <p:spPr>
          <a:xfrm>
            <a:off x="2843808" y="1678684"/>
            <a:ext cx="551754" cy="338554"/>
          </a:xfrm>
          <a:prstGeom prst="rect">
            <a:avLst/>
          </a:prstGeom>
          <a:noFill/>
        </p:spPr>
        <p:txBody>
          <a:bodyPr wrap="none" rtlCol="0">
            <a:spAutoFit/>
          </a:bodyPr>
          <a:lstStyle/>
          <a:p>
            <a:r>
              <a:rPr lang="ru-RU" sz="1600" dirty="0" smtClean="0">
                <a:latin typeface="Domkrat" panose="020B7200000000000000" pitchFamily="34" charset="0"/>
              </a:rPr>
              <a:t>Гуппи</a:t>
            </a:r>
            <a:endParaRPr lang="ru-RU" sz="1600" dirty="0">
              <a:latin typeface="Domkrat" panose="020B7200000000000000" pitchFamily="34" charset="0"/>
            </a:endParaRPr>
          </a:p>
        </p:txBody>
      </p:sp>
      <p:sp>
        <p:nvSpPr>
          <p:cNvPr id="12" name="TextBox 11"/>
          <p:cNvSpPr txBox="1"/>
          <p:nvPr/>
        </p:nvSpPr>
        <p:spPr>
          <a:xfrm>
            <a:off x="1082116" y="2416820"/>
            <a:ext cx="4313069" cy="2308324"/>
          </a:xfrm>
          <a:prstGeom prst="rect">
            <a:avLst/>
          </a:prstGeom>
          <a:noFill/>
        </p:spPr>
        <p:txBody>
          <a:bodyPr wrap="square" rtlCol="0">
            <a:spAutoFit/>
          </a:bodyPr>
          <a:lstStyle/>
          <a:p>
            <a:r>
              <a:rPr lang="ru-RU" dirty="0" smtClean="0"/>
              <a:t>Гуппи - </a:t>
            </a:r>
            <a:r>
              <a:rPr lang="ru-RU" dirty="0"/>
              <a:t>э</a:t>
            </a:r>
            <a:r>
              <a:rPr lang="ru-RU" dirty="0" smtClean="0"/>
              <a:t>то </a:t>
            </a:r>
            <a:r>
              <a:rPr lang="ru-RU" dirty="0"/>
              <a:t>одна из самых распространенных и популярных аквариумных рыбок во всем мире. Для подавляющего большинства любителей гуппи стала первой в содержании рыбкой, а опыт по уходу за ней стал пропуском в большой мир </a:t>
            </a:r>
            <a:r>
              <a:rPr lang="ru-RU" dirty="0" err="1"/>
              <a:t>аквариумистики</a:t>
            </a:r>
            <a:r>
              <a:rPr lang="ru-RU" dirty="0"/>
              <a:t>.</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989" y="2184768"/>
            <a:ext cx="2647950" cy="1660351"/>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989" y="4002299"/>
            <a:ext cx="2655498" cy="1601135"/>
          </a:xfrm>
          <a:prstGeom prst="rect">
            <a:avLst/>
          </a:prstGeom>
        </p:spPr>
      </p:pic>
      <p:sp>
        <p:nvSpPr>
          <p:cNvPr id="14" name="TextBox 13"/>
          <p:cNvSpPr txBox="1"/>
          <p:nvPr/>
        </p:nvSpPr>
        <p:spPr>
          <a:xfrm>
            <a:off x="1043608" y="2132856"/>
            <a:ext cx="4556764" cy="3970318"/>
          </a:xfrm>
          <a:prstGeom prst="rect">
            <a:avLst/>
          </a:prstGeom>
          <a:noFill/>
        </p:spPr>
        <p:txBody>
          <a:bodyPr wrap="square" rtlCol="0">
            <a:spAutoFit/>
          </a:bodyPr>
          <a:lstStyle/>
          <a:p>
            <a:r>
              <a:rPr lang="ru-RU" dirty="0" err="1"/>
              <a:t>Боции</a:t>
            </a:r>
            <a:r>
              <a:rPr lang="ru-RU" dirty="0"/>
              <a:t> – придонные рыбки из семейства Вьюновые. В группе встречаются представители средней величины и крупные, например, </a:t>
            </a:r>
            <a:r>
              <a:rPr lang="ru-RU" dirty="0" err="1"/>
              <a:t>боция</a:t>
            </a:r>
            <a:r>
              <a:rPr lang="ru-RU" dirty="0"/>
              <a:t> клоун. </a:t>
            </a:r>
            <a:r>
              <a:rPr lang="ru-RU" dirty="0" err="1"/>
              <a:t>Боции</a:t>
            </a:r>
            <a:r>
              <a:rPr lang="ru-RU" dirty="0"/>
              <a:t> ведут преимущественно сумеречный образ жизни, являются хорошими санитарами дна в аквариуме. Помогают избавиться от сорных улиток (</a:t>
            </a:r>
            <a:r>
              <a:rPr lang="ru-RU" dirty="0" err="1"/>
              <a:t>мелании</a:t>
            </a:r>
            <a:r>
              <a:rPr lang="ru-RU" dirty="0"/>
              <a:t>, катушки и </a:t>
            </a:r>
            <a:r>
              <a:rPr lang="ru-RU" dirty="0" err="1"/>
              <a:t>др</a:t>
            </a:r>
            <a:r>
              <a:rPr lang="ru-RU" dirty="0"/>
              <a:t>). Содержать их необходимо стайками. Минимальный рекомендуемый объем аквариума – от 100 литров. Неконфликтные рыбы, которые, тем не менее, дадут отпор посягнувшим на их участок. </a:t>
            </a:r>
            <a:r>
              <a:rPr lang="ru-RU" dirty="0" smtClean="0"/>
              <a:t>В домашних условиях </a:t>
            </a:r>
            <a:r>
              <a:rPr lang="ru-RU" dirty="0" err="1" smtClean="0"/>
              <a:t>развидение</a:t>
            </a:r>
            <a:r>
              <a:rPr lang="ru-RU" dirty="0" smtClean="0"/>
              <a:t> крайне сложно.</a:t>
            </a:r>
            <a:endParaRPr lang="ru-RU" dirty="0"/>
          </a:p>
        </p:txBody>
      </p:sp>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537" y="2183468"/>
            <a:ext cx="2640402" cy="1656183"/>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537" y="4002298"/>
            <a:ext cx="2628900" cy="1601135"/>
          </a:xfrm>
          <a:prstGeom prst="rect">
            <a:avLst/>
          </a:prstGeom>
        </p:spPr>
      </p:pic>
      <p:sp>
        <p:nvSpPr>
          <p:cNvPr id="18" name="TextBox 17"/>
          <p:cNvSpPr txBox="1"/>
          <p:nvPr/>
        </p:nvSpPr>
        <p:spPr>
          <a:xfrm>
            <a:off x="5508369" y="1712843"/>
            <a:ext cx="575799" cy="338554"/>
          </a:xfrm>
          <a:prstGeom prst="rect">
            <a:avLst/>
          </a:prstGeom>
          <a:noFill/>
        </p:spPr>
        <p:txBody>
          <a:bodyPr wrap="none" rtlCol="0">
            <a:spAutoFit/>
          </a:bodyPr>
          <a:lstStyle/>
          <a:p>
            <a:r>
              <a:rPr lang="ru-RU" sz="1600" dirty="0" err="1">
                <a:latin typeface="Domkrat" panose="020B7200000000000000" pitchFamily="34" charset="0"/>
              </a:rPr>
              <a:t>Боции</a:t>
            </a:r>
            <a:endParaRPr lang="ru-RU" sz="1600" dirty="0">
              <a:latin typeface="Domkrat" panose="020B7200000000000000" pitchFamily="34" charset="0"/>
            </a:endParaRPr>
          </a:p>
        </p:txBody>
      </p:sp>
      <p:sp>
        <p:nvSpPr>
          <p:cNvPr id="19" name="TextBox 18"/>
          <p:cNvSpPr txBox="1"/>
          <p:nvPr/>
        </p:nvSpPr>
        <p:spPr>
          <a:xfrm>
            <a:off x="1043608" y="2132856"/>
            <a:ext cx="4419691" cy="3970318"/>
          </a:xfrm>
          <a:prstGeom prst="rect">
            <a:avLst/>
          </a:prstGeom>
          <a:noFill/>
        </p:spPr>
        <p:txBody>
          <a:bodyPr wrap="square" rtlCol="0">
            <a:spAutoFit/>
          </a:bodyPr>
          <a:lstStyle/>
          <a:p>
            <a:r>
              <a:rPr lang="ru-RU" dirty="0"/>
              <a:t>Скалярии – необычные рыбки из рек Южной Америки. Их отличает уплощенное, практически треугольное тело с сильно вытянутыми плавниками. Размер отдельных особей может достигать 15 см, не считая плавников. Плавают </a:t>
            </a:r>
            <a:r>
              <a:rPr lang="ru-RU" dirty="0" err="1"/>
              <a:t>скалярии</a:t>
            </a:r>
            <a:r>
              <a:rPr lang="ru-RU" dirty="0"/>
              <a:t> чинно и грациозно. За это их называют «рыбы-ангелы». Будучи стайными в юном возрасте, взрослые </a:t>
            </a:r>
            <a:r>
              <a:rPr lang="ru-RU" dirty="0" err="1"/>
              <a:t>скалярии</a:t>
            </a:r>
            <a:r>
              <a:rPr lang="ru-RU" dirty="0"/>
              <a:t> предпочитают жить устойчивыми парами и могут запросто забить других родственников. Для содержания </a:t>
            </a:r>
            <a:r>
              <a:rPr lang="ru-RU" dirty="0" err="1"/>
              <a:t>скалярий</a:t>
            </a:r>
            <a:r>
              <a:rPr lang="ru-RU" dirty="0"/>
              <a:t> рекомендуется аквариум от 100 литров.</a:t>
            </a:r>
          </a:p>
        </p:txBody>
      </p:sp>
      <p:sp>
        <p:nvSpPr>
          <p:cNvPr id="20" name="TextBox 19"/>
          <p:cNvSpPr txBox="1"/>
          <p:nvPr/>
        </p:nvSpPr>
        <p:spPr>
          <a:xfrm>
            <a:off x="7077786" y="1717860"/>
            <a:ext cx="780983" cy="338554"/>
          </a:xfrm>
          <a:prstGeom prst="rect">
            <a:avLst/>
          </a:prstGeom>
          <a:noFill/>
        </p:spPr>
        <p:txBody>
          <a:bodyPr wrap="none" rtlCol="0">
            <a:spAutoFit/>
          </a:bodyPr>
          <a:lstStyle/>
          <a:p>
            <a:r>
              <a:rPr lang="ru-RU" sz="1600" dirty="0">
                <a:latin typeface="Domkrat" panose="020B7200000000000000" pitchFamily="34" charset="0"/>
              </a:rPr>
              <a:t>Скалярии</a:t>
            </a:r>
          </a:p>
        </p:txBody>
      </p:sp>
      <p:pic>
        <p:nvPicPr>
          <p:cNvPr id="22" name="Рисунок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1807" y="4003665"/>
            <a:ext cx="2696607" cy="1601134"/>
          </a:xfrm>
          <a:prstGeom prst="rect">
            <a:avLst/>
          </a:prstGeom>
        </p:spPr>
      </p:pic>
      <p:pic>
        <p:nvPicPr>
          <p:cNvPr id="23" name="Рисунок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1807" y="2184768"/>
            <a:ext cx="2669166" cy="1654883"/>
          </a:xfrm>
          <a:prstGeom prst="rect">
            <a:avLst/>
          </a:prstGeom>
        </p:spPr>
      </p:pic>
      <p:pic>
        <p:nvPicPr>
          <p:cNvPr id="25" name="Рисунок 24">
            <a:hlinkClick r:id="rId10" action="ppaction://hlinksldjump" tooltip="В содержание"/>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26" name="Прямоугольник 25">
            <a:hlinkClick r:id="rId10"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extLst>
      <p:ext uri="{BB962C8B-B14F-4D97-AF65-F5344CB8AC3E}">
        <p14:creationId xmlns:p14="http://schemas.microsoft.com/office/powerpoint/2010/main" val="3075190774"/>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2"/>
                                        </p:tgtEl>
                                        <p:attrNameLst>
                                          <p:attrName>ppt_w</p:attrName>
                                        </p:attrNameLst>
                                      </p:cBhvr>
                                      <p:tavLst>
                                        <p:tav tm="0">
                                          <p:val>
                                            <p:strVal val="ppt_w"/>
                                          </p:val>
                                        </p:tav>
                                        <p:tav tm="100000">
                                          <p:val>
                                            <p:fltVal val="0"/>
                                          </p:val>
                                        </p:tav>
                                      </p:tavLst>
                                    </p:anim>
                                    <p:anim calcmode="lin" valueType="num">
                                      <p:cBhvr>
                                        <p:cTn id="59" dur="500"/>
                                        <p:tgtEl>
                                          <p:spTgt spid="12"/>
                                        </p:tgtEl>
                                        <p:attrNameLst>
                                          <p:attrName>ppt_h</p:attrName>
                                        </p:attrNameLst>
                                      </p:cBhvr>
                                      <p:tavLst>
                                        <p:tav tm="0">
                                          <p:val>
                                            <p:strVal val="ppt_h"/>
                                          </p:val>
                                        </p:tav>
                                        <p:tav tm="100000">
                                          <p:val>
                                            <p:fltVal val="0"/>
                                          </p:val>
                                        </p:tav>
                                      </p:tavLst>
                                    </p:anim>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xit" presetSubtype="32" fill="hold" nodeType="withEffect">
                                  <p:stCondLst>
                                    <p:cond delay="0"/>
                                  </p:stCondLst>
                                  <p:childTnLst>
                                    <p:anim calcmode="lin" valueType="num">
                                      <p:cBhvr>
                                        <p:cTn id="63" dur="500"/>
                                        <p:tgtEl>
                                          <p:spTgt spid="13"/>
                                        </p:tgtEl>
                                        <p:attrNameLst>
                                          <p:attrName>ppt_w</p:attrName>
                                        </p:attrNameLst>
                                      </p:cBhvr>
                                      <p:tavLst>
                                        <p:tav tm="0">
                                          <p:val>
                                            <p:strVal val="ppt_w"/>
                                          </p:val>
                                        </p:tav>
                                        <p:tav tm="100000">
                                          <p:val>
                                            <p:fltVal val="0"/>
                                          </p:val>
                                        </p:tav>
                                      </p:tavLst>
                                    </p:anim>
                                    <p:anim calcmode="lin" valueType="num">
                                      <p:cBhvr>
                                        <p:cTn id="64" dur="500"/>
                                        <p:tgtEl>
                                          <p:spTgt spid="13"/>
                                        </p:tgtEl>
                                        <p:attrNameLst>
                                          <p:attrName>ppt_h</p:attrName>
                                        </p:attrNameLst>
                                      </p:cBhvr>
                                      <p:tavLst>
                                        <p:tav tm="0">
                                          <p:val>
                                            <p:strVal val="ppt_h"/>
                                          </p:val>
                                        </p:tav>
                                        <p:tav tm="100000">
                                          <p:val>
                                            <p:fltVal val="0"/>
                                          </p:val>
                                        </p:tav>
                                      </p:tavLst>
                                    </p:anim>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2"/>
                                        </p:tgtEl>
                                        <p:attrNameLst>
                                          <p:attrName>ppt_w</p:attrName>
                                        </p:attrNameLst>
                                      </p:cBhvr>
                                      <p:tavLst>
                                        <p:tav tm="0">
                                          <p:val>
                                            <p:strVal val="ppt_w"/>
                                          </p:val>
                                        </p:tav>
                                        <p:tav tm="100000">
                                          <p:val>
                                            <p:fltVal val="0"/>
                                          </p:val>
                                        </p:tav>
                                      </p:tavLst>
                                    </p:anim>
                                    <p:anim calcmode="lin" valueType="num">
                                      <p:cBhvr>
                                        <p:cTn id="69" dur="500"/>
                                        <p:tgtEl>
                                          <p:spTgt spid="2"/>
                                        </p:tgtEl>
                                        <p:attrNameLst>
                                          <p:attrName>ppt_h</p:attrName>
                                        </p:attrNameLst>
                                      </p:cBhvr>
                                      <p:tavLst>
                                        <p:tav tm="0">
                                          <p:val>
                                            <p:strVal val="ppt_h"/>
                                          </p:val>
                                        </p:tav>
                                        <p:tav tm="100000">
                                          <p:val>
                                            <p:fltVal val="0"/>
                                          </p:val>
                                        </p:tav>
                                      </p:tavLst>
                                    </p:anim>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8"/>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Effect transition="in" filter="fade">
                                      <p:cBhvr>
                                        <p:cTn id="84" dur="500"/>
                                        <p:tgtEl>
                                          <p:spTgt spid="17"/>
                                        </p:tgtEl>
                                      </p:cBhvr>
                                    </p:animEffect>
                                  </p:childTnLst>
                                </p:cTn>
                              </p:par>
                              <p:par>
                                <p:cTn id="85" presetID="53" presetClass="entr" presetSubtype="16"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4"/>
                                        </p:tgtEl>
                                        <p:attrNameLst>
                                          <p:attrName>ppt_w</p:attrName>
                                        </p:attrNameLst>
                                      </p:cBhvr>
                                      <p:tavLst>
                                        <p:tav tm="0">
                                          <p:val>
                                            <p:strVal val="ppt_w"/>
                                          </p:val>
                                        </p:tav>
                                        <p:tav tm="100000">
                                          <p:val>
                                            <p:fltVal val="0"/>
                                          </p:val>
                                        </p:tav>
                                      </p:tavLst>
                                    </p:anim>
                                    <p:anim calcmode="lin" valueType="num">
                                      <p:cBhvr>
                                        <p:cTn id="94" dur="500"/>
                                        <p:tgtEl>
                                          <p:spTgt spid="14"/>
                                        </p:tgtEl>
                                        <p:attrNameLst>
                                          <p:attrName>ppt_h</p:attrName>
                                        </p:attrNameLst>
                                      </p:cBhvr>
                                      <p:tavLst>
                                        <p:tav tm="0">
                                          <p:val>
                                            <p:strVal val="ppt_h"/>
                                          </p:val>
                                        </p:tav>
                                        <p:tav tm="100000">
                                          <p:val>
                                            <p:fltVal val="0"/>
                                          </p:val>
                                        </p:tav>
                                      </p:tavLst>
                                    </p:anim>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53" presetClass="exit" presetSubtype="32" fill="hold" nodeType="withEffect">
                                  <p:stCondLst>
                                    <p:cond delay="0"/>
                                  </p:stCondLst>
                                  <p:childTnLst>
                                    <p:anim calcmode="lin" valueType="num">
                                      <p:cBhvr>
                                        <p:cTn id="98" dur="500"/>
                                        <p:tgtEl>
                                          <p:spTgt spid="17"/>
                                        </p:tgtEl>
                                        <p:attrNameLst>
                                          <p:attrName>ppt_w</p:attrName>
                                        </p:attrNameLst>
                                      </p:cBhvr>
                                      <p:tavLst>
                                        <p:tav tm="0">
                                          <p:val>
                                            <p:strVal val="ppt_w"/>
                                          </p:val>
                                        </p:tav>
                                        <p:tav tm="100000">
                                          <p:val>
                                            <p:fltVal val="0"/>
                                          </p:val>
                                        </p:tav>
                                      </p:tavLst>
                                    </p:anim>
                                    <p:anim calcmode="lin" valueType="num">
                                      <p:cBhvr>
                                        <p:cTn id="99" dur="500"/>
                                        <p:tgtEl>
                                          <p:spTgt spid="17"/>
                                        </p:tgtEl>
                                        <p:attrNameLst>
                                          <p:attrName>ppt_h</p:attrName>
                                        </p:attrNameLst>
                                      </p:cBhvr>
                                      <p:tavLst>
                                        <p:tav tm="0">
                                          <p:val>
                                            <p:strVal val="ppt_h"/>
                                          </p:val>
                                        </p:tav>
                                        <p:tav tm="100000">
                                          <p:val>
                                            <p:fltVal val="0"/>
                                          </p:val>
                                        </p:tav>
                                      </p:tavLst>
                                    </p:anim>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53" presetClass="exit" presetSubtype="32" fill="hold" nodeType="withEffect">
                                  <p:stCondLst>
                                    <p:cond delay="0"/>
                                  </p:stCondLst>
                                  <p:childTnLst>
                                    <p:anim calcmode="lin" valueType="num">
                                      <p:cBhvr>
                                        <p:cTn id="103" dur="500"/>
                                        <p:tgtEl>
                                          <p:spTgt spid="16"/>
                                        </p:tgtEl>
                                        <p:attrNameLst>
                                          <p:attrName>ppt_w</p:attrName>
                                        </p:attrNameLst>
                                      </p:cBhvr>
                                      <p:tavLst>
                                        <p:tav tm="0">
                                          <p:val>
                                            <p:strVal val="ppt_w"/>
                                          </p:val>
                                        </p:tav>
                                        <p:tav tm="100000">
                                          <p:val>
                                            <p:fltVal val="0"/>
                                          </p:val>
                                        </p:tav>
                                      </p:tavLst>
                                    </p:anim>
                                    <p:anim calcmode="lin" valueType="num">
                                      <p:cBhvr>
                                        <p:cTn id="104" dur="500"/>
                                        <p:tgtEl>
                                          <p:spTgt spid="16"/>
                                        </p:tgtEl>
                                        <p:attrNameLst>
                                          <p:attrName>ppt_h</p:attrName>
                                        </p:attrNameLst>
                                      </p:cBhvr>
                                      <p:tavLst>
                                        <p:tav tm="0">
                                          <p:val>
                                            <p:strVal val="ppt_h"/>
                                          </p:val>
                                        </p:tav>
                                        <p:tav tm="100000">
                                          <p:val>
                                            <p:fltVal val="0"/>
                                          </p:val>
                                        </p:tav>
                                      </p:tavLst>
                                    </p:anim>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p:cTn id="112" dur="500" fill="hold"/>
                                        <p:tgtEl>
                                          <p:spTgt spid="19"/>
                                        </p:tgtEl>
                                        <p:attrNameLst>
                                          <p:attrName>ppt_w</p:attrName>
                                        </p:attrNameLst>
                                      </p:cBhvr>
                                      <p:tavLst>
                                        <p:tav tm="0">
                                          <p:val>
                                            <p:fltVal val="0"/>
                                          </p:val>
                                        </p:tav>
                                        <p:tav tm="100000">
                                          <p:val>
                                            <p:strVal val="#ppt_w"/>
                                          </p:val>
                                        </p:tav>
                                      </p:tavLst>
                                    </p:anim>
                                    <p:anim calcmode="lin" valueType="num">
                                      <p:cBhvr>
                                        <p:cTn id="113" dur="500" fill="hold"/>
                                        <p:tgtEl>
                                          <p:spTgt spid="19"/>
                                        </p:tgtEl>
                                        <p:attrNameLst>
                                          <p:attrName>ppt_h</p:attrName>
                                        </p:attrNameLst>
                                      </p:cBhvr>
                                      <p:tavLst>
                                        <p:tav tm="0">
                                          <p:val>
                                            <p:fltVal val="0"/>
                                          </p:val>
                                        </p:tav>
                                        <p:tav tm="100000">
                                          <p:val>
                                            <p:strVal val="#ppt_h"/>
                                          </p:val>
                                        </p:tav>
                                      </p:tavLst>
                                    </p:anim>
                                    <p:animEffect transition="in" filter="fade">
                                      <p:cBhvr>
                                        <p:cTn id="114" dur="500"/>
                                        <p:tgtEl>
                                          <p:spTgt spid="19"/>
                                        </p:tgtEl>
                                      </p:cBhvr>
                                    </p:animEffect>
                                  </p:childTnLst>
                                </p:cTn>
                              </p:par>
                              <p:par>
                                <p:cTn id="115" presetID="53" presetClass="entr" presetSubtype="16" fill="hold" nodeType="withEffect">
                                  <p:stCondLst>
                                    <p:cond delay="0"/>
                                  </p:stCondLst>
                                  <p:childTnLst>
                                    <p:set>
                                      <p:cBhvr>
                                        <p:cTn id="116" dur="1" fill="hold">
                                          <p:stCondLst>
                                            <p:cond delay="0"/>
                                          </p:stCondLst>
                                        </p:cTn>
                                        <p:tgtEl>
                                          <p:spTgt spid="22"/>
                                        </p:tgtEl>
                                        <p:attrNameLst>
                                          <p:attrName>style.visibility</p:attrName>
                                        </p:attrNameLst>
                                      </p:cBhvr>
                                      <p:to>
                                        <p:strVal val="visible"/>
                                      </p:to>
                                    </p:set>
                                    <p:anim calcmode="lin" valueType="num">
                                      <p:cBhvr>
                                        <p:cTn id="117" dur="500" fill="hold"/>
                                        <p:tgtEl>
                                          <p:spTgt spid="22"/>
                                        </p:tgtEl>
                                        <p:attrNameLst>
                                          <p:attrName>ppt_w</p:attrName>
                                        </p:attrNameLst>
                                      </p:cBhvr>
                                      <p:tavLst>
                                        <p:tav tm="0">
                                          <p:val>
                                            <p:fltVal val="0"/>
                                          </p:val>
                                        </p:tav>
                                        <p:tav tm="100000">
                                          <p:val>
                                            <p:strVal val="#ppt_w"/>
                                          </p:val>
                                        </p:tav>
                                      </p:tavLst>
                                    </p:anim>
                                    <p:anim calcmode="lin" valueType="num">
                                      <p:cBhvr>
                                        <p:cTn id="118" dur="500" fill="hold"/>
                                        <p:tgtEl>
                                          <p:spTgt spid="22"/>
                                        </p:tgtEl>
                                        <p:attrNameLst>
                                          <p:attrName>ppt_h</p:attrName>
                                        </p:attrNameLst>
                                      </p:cBhvr>
                                      <p:tavLst>
                                        <p:tav tm="0">
                                          <p:val>
                                            <p:fltVal val="0"/>
                                          </p:val>
                                        </p:tav>
                                        <p:tav tm="100000">
                                          <p:val>
                                            <p:strVal val="#ppt_h"/>
                                          </p:val>
                                        </p:tav>
                                      </p:tavLst>
                                    </p:anim>
                                    <p:animEffect transition="in" filter="fade">
                                      <p:cBhvr>
                                        <p:cTn id="119" dur="500"/>
                                        <p:tgtEl>
                                          <p:spTgt spid="22"/>
                                        </p:tgtEl>
                                      </p:cBhvr>
                                    </p:animEffect>
                                  </p:childTnLst>
                                </p:cTn>
                              </p:par>
                              <p:par>
                                <p:cTn id="120" presetID="53" presetClass="entr" presetSubtype="16"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p:cTn id="122" dur="500" fill="hold"/>
                                        <p:tgtEl>
                                          <p:spTgt spid="23"/>
                                        </p:tgtEl>
                                        <p:attrNameLst>
                                          <p:attrName>ppt_w</p:attrName>
                                        </p:attrNameLst>
                                      </p:cBhvr>
                                      <p:tavLst>
                                        <p:tav tm="0">
                                          <p:val>
                                            <p:fltVal val="0"/>
                                          </p:val>
                                        </p:tav>
                                        <p:tav tm="100000">
                                          <p:val>
                                            <p:strVal val="#ppt_w"/>
                                          </p:val>
                                        </p:tav>
                                      </p:tavLst>
                                    </p:anim>
                                    <p:anim calcmode="lin" valueType="num">
                                      <p:cBhvr>
                                        <p:cTn id="123" dur="500" fill="hold"/>
                                        <p:tgtEl>
                                          <p:spTgt spid="23"/>
                                        </p:tgtEl>
                                        <p:attrNameLst>
                                          <p:attrName>ppt_h</p:attrName>
                                        </p:attrNameLst>
                                      </p:cBhvr>
                                      <p:tavLst>
                                        <p:tav tm="0">
                                          <p:val>
                                            <p:fltVal val="0"/>
                                          </p:val>
                                        </p:tav>
                                        <p:tav tm="100000">
                                          <p:val>
                                            <p:strVal val="#ppt_h"/>
                                          </p:val>
                                        </p:tav>
                                      </p:tavLst>
                                    </p:anim>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grpId="1" nodeType="clickEffect">
                                  <p:stCondLst>
                                    <p:cond delay="0"/>
                                  </p:stCondLst>
                                  <p:childTnLst>
                                    <p:anim calcmode="lin" valueType="num">
                                      <p:cBhvr>
                                        <p:cTn id="128" dur="500"/>
                                        <p:tgtEl>
                                          <p:spTgt spid="19"/>
                                        </p:tgtEl>
                                        <p:attrNameLst>
                                          <p:attrName>ppt_w</p:attrName>
                                        </p:attrNameLst>
                                      </p:cBhvr>
                                      <p:tavLst>
                                        <p:tav tm="0">
                                          <p:val>
                                            <p:strVal val="ppt_w"/>
                                          </p:val>
                                        </p:tav>
                                        <p:tav tm="100000">
                                          <p:val>
                                            <p:fltVal val="0"/>
                                          </p:val>
                                        </p:tav>
                                      </p:tavLst>
                                    </p:anim>
                                    <p:anim calcmode="lin" valueType="num">
                                      <p:cBhvr>
                                        <p:cTn id="129" dur="500"/>
                                        <p:tgtEl>
                                          <p:spTgt spid="19"/>
                                        </p:tgtEl>
                                        <p:attrNameLst>
                                          <p:attrName>ppt_h</p:attrName>
                                        </p:attrNameLst>
                                      </p:cBhvr>
                                      <p:tavLst>
                                        <p:tav tm="0">
                                          <p:val>
                                            <p:strVal val="ppt_h"/>
                                          </p:val>
                                        </p:tav>
                                        <p:tav tm="100000">
                                          <p:val>
                                            <p:fltVal val="0"/>
                                          </p:val>
                                        </p:tav>
                                      </p:tavLst>
                                    </p:anim>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22"/>
                                        </p:tgtEl>
                                        <p:attrNameLst>
                                          <p:attrName>ppt_w</p:attrName>
                                        </p:attrNameLst>
                                      </p:cBhvr>
                                      <p:tavLst>
                                        <p:tav tm="0">
                                          <p:val>
                                            <p:strVal val="ppt_w"/>
                                          </p:val>
                                        </p:tav>
                                        <p:tav tm="100000">
                                          <p:val>
                                            <p:fltVal val="0"/>
                                          </p:val>
                                        </p:tav>
                                      </p:tavLst>
                                    </p:anim>
                                    <p:anim calcmode="lin" valueType="num">
                                      <p:cBhvr>
                                        <p:cTn id="134" dur="500"/>
                                        <p:tgtEl>
                                          <p:spTgt spid="22"/>
                                        </p:tgtEl>
                                        <p:attrNameLst>
                                          <p:attrName>ppt_h</p:attrName>
                                        </p:attrNameLst>
                                      </p:cBhvr>
                                      <p:tavLst>
                                        <p:tav tm="0">
                                          <p:val>
                                            <p:strVal val="ppt_h"/>
                                          </p:val>
                                        </p:tav>
                                        <p:tav tm="100000">
                                          <p:val>
                                            <p:fltVal val="0"/>
                                          </p:val>
                                        </p:tav>
                                      </p:tavLst>
                                    </p:anim>
                                    <p:animEffect transition="out" filter="fade">
                                      <p:cBhvr>
                                        <p:cTn id="135" dur="500"/>
                                        <p:tgtEl>
                                          <p:spTgt spid="22"/>
                                        </p:tgtEl>
                                      </p:cBhvr>
                                    </p:animEffect>
                                    <p:set>
                                      <p:cBhvr>
                                        <p:cTn id="136" dur="1" fill="hold">
                                          <p:stCondLst>
                                            <p:cond delay="499"/>
                                          </p:stCondLst>
                                        </p:cTn>
                                        <p:tgtEl>
                                          <p:spTgt spid="22"/>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23"/>
                                        </p:tgtEl>
                                        <p:attrNameLst>
                                          <p:attrName>ppt_w</p:attrName>
                                        </p:attrNameLst>
                                      </p:cBhvr>
                                      <p:tavLst>
                                        <p:tav tm="0">
                                          <p:val>
                                            <p:strVal val="ppt_w"/>
                                          </p:val>
                                        </p:tav>
                                        <p:tav tm="100000">
                                          <p:val>
                                            <p:fltVal val="0"/>
                                          </p:val>
                                        </p:tav>
                                      </p:tavLst>
                                    </p:anim>
                                    <p:anim calcmode="lin" valueType="num">
                                      <p:cBhvr>
                                        <p:cTn id="139" dur="500"/>
                                        <p:tgtEl>
                                          <p:spTgt spid="23"/>
                                        </p:tgtEl>
                                        <p:attrNameLst>
                                          <p:attrName>ppt_h</p:attrName>
                                        </p:attrNameLst>
                                      </p:cBhvr>
                                      <p:tavLst>
                                        <p:tav tm="0">
                                          <p:val>
                                            <p:strVal val="ppt_h"/>
                                          </p:val>
                                        </p:tav>
                                        <p:tav tm="100000">
                                          <p:val>
                                            <p:fltVal val="0"/>
                                          </p:val>
                                        </p:tav>
                                      </p:tavLst>
                                    </p:anim>
                                    <p:animEffect transition="out" filter="fade">
                                      <p:cBhvr>
                                        <p:cTn id="140" dur="500"/>
                                        <p:tgtEl>
                                          <p:spTgt spid="23"/>
                                        </p:tgtEl>
                                      </p:cBhvr>
                                    </p:animEffect>
                                    <p:set>
                                      <p:cBhvr>
                                        <p:cTn id="14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8" grpId="0"/>
      <p:bldP spid="8" grpId="1"/>
      <p:bldP spid="12" grpId="0"/>
      <p:bldP spid="12" grpId="1"/>
      <p:bldP spid="14" grpId="0"/>
      <p:bldP spid="14" grpId="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4474" y="262382"/>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408740" y="714356"/>
            <a:ext cx="2701382" cy="461665"/>
          </a:xfrm>
          <a:prstGeom prst="rect">
            <a:avLst/>
          </a:prstGeom>
          <a:noFill/>
        </p:spPr>
        <p:txBody>
          <a:bodyPr wrap="none" rtlCol="0">
            <a:spAutoFit/>
          </a:bodyPr>
          <a:lstStyle/>
          <a:p>
            <a:pPr algn="ctr"/>
            <a:r>
              <a:rPr lang="ru-RU" sz="2400" dirty="0">
                <a:latin typeface="TagirCTT" pitchFamily="2" charset="0"/>
              </a:rPr>
              <a:t>Виды аквариумов</a:t>
            </a:r>
          </a:p>
        </p:txBody>
      </p:sp>
      <p:sp>
        <p:nvSpPr>
          <p:cNvPr id="5" name="TextBox 4"/>
          <p:cNvSpPr txBox="1"/>
          <p:nvPr/>
        </p:nvSpPr>
        <p:spPr>
          <a:xfrm>
            <a:off x="976327" y="1300698"/>
            <a:ext cx="2996334" cy="400110"/>
          </a:xfrm>
          <a:prstGeom prst="rect">
            <a:avLst/>
          </a:prstGeom>
          <a:noFill/>
        </p:spPr>
        <p:txBody>
          <a:bodyPr wrap="none" rtlCol="0">
            <a:spAutoFit/>
          </a:bodyPr>
          <a:lstStyle/>
          <a:p>
            <a:pPr algn="ctr"/>
            <a:r>
              <a:rPr lang="ru-RU" sz="2000" u="sng" dirty="0">
                <a:latin typeface="TagirCTT" pitchFamily="2" charset="0"/>
              </a:rPr>
              <a:t>Пресноводный аквариум</a:t>
            </a:r>
          </a:p>
        </p:txBody>
      </p:sp>
      <p:sp>
        <p:nvSpPr>
          <p:cNvPr id="6" name="TextBox 5"/>
          <p:cNvSpPr txBox="1"/>
          <p:nvPr/>
        </p:nvSpPr>
        <p:spPr>
          <a:xfrm>
            <a:off x="5531721" y="1300698"/>
            <a:ext cx="2424062" cy="400110"/>
          </a:xfrm>
          <a:prstGeom prst="rect">
            <a:avLst/>
          </a:prstGeom>
          <a:noFill/>
        </p:spPr>
        <p:txBody>
          <a:bodyPr wrap="none" rtlCol="0">
            <a:spAutoFit/>
          </a:bodyPr>
          <a:lstStyle/>
          <a:p>
            <a:pPr algn="ctr"/>
            <a:r>
              <a:rPr lang="ru-RU" sz="2000" u="sng" dirty="0">
                <a:latin typeface="TagirCTT" pitchFamily="2" charset="0"/>
              </a:rPr>
              <a:t>Морской аквариум</a:t>
            </a:r>
          </a:p>
        </p:txBody>
      </p:sp>
      <p:sp>
        <p:nvSpPr>
          <p:cNvPr id="7" name="TextBox 6"/>
          <p:cNvSpPr txBox="1"/>
          <p:nvPr/>
        </p:nvSpPr>
        <p:spPr>
          <a:xfrm>
            <a:off x="1509286" y="1790814"/>
            <a:ext cx="3857620" cy="2585323"/>
          </a:xfrm>
          <a:prstGeom prst="rect">
            <a:avLst/>
          </a:prstGeom>
          <a:noFill/>
        </p:spPr>
        <p:txBody>
          <a:bodyPr wrap="square" rtlCol="0">
            <a:spAutoFit/>
          </a:bodyPr>
          <a:lstStyle/>
          <a:p>
            <a:r>
              <a:rPr lang="ru-RU" dirty="0" smtClean="0"/>
              <a:t>Пресноводный аквариум, предназначенный для содержания и разведения, как рыб обитающих в пресноводных водоемах различных стран мира, а также водных и подводных растений и другие формы сопутствующей им жизни. Домашние аквариумы бывают разных форм и объёмов от 15 до 1000 литров.</a:t>
            </a:r>
            <a:endParaRPr lang="ru-RU" dirty="0"/>
          </a:p>
        </p:txBody>
      </p:sp>
      <p:sp>
        <p:nvSpPr>
          <p:cNvPr id="8" name="TextBox 7"/>
          <p:cNvSpPr txBox="1"/>
          <p:nvPr/>
        </p:nvSpPr>
        <p:spPr>
          <a:xfrm>
            <a:off x="1509286" y="1772816"/>
            <a:ext cx="4214842" cy="2862322"/>
          </a:xfrm>
          <a:prstGeom prst="rect">
            <a:avLst/>
          </a:prstGeom>
          <a:noFill/>
        </p:spPr>
        <p:txBody>
          <a:bodyPr wrap="square" rtlCol="0">
            <a:spAutoFit/>
          </a:bodyPr>
          <a:lstStyle/>
          <a:p>
            <a:r>
              <a:rPr lang="ru-RU" dirty="0" smtClean="0"/>
              <a:t>Морские аквариумы для рыбы являются сложными в содержании, и именно потому, что трудно поддерживать водную среду обитания для рыб (и это не ограничивается уровнями солености). Морские рыбы обычно более чувствительны к изменениям в их окружающей среде, потому что в открытой воде эти параметры обычно не подвергаются большим изменениям.</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540" y="2264676"/>
            <a:ext cx="2669335" cy="1552575"/>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4608126"/>
            <a:ext cx="3114356" cy="1557178"/>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4539" y="4422228"/>
            <a:ext cx="2669336" cy="1743075"/>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426" y="4422229"/>
            <a:ext cx="2619375" cy="1743075"/>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0866" y="4611435"/>
            <a:ext cx="3105150" cy="1557178"/>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428" y="2264676"/>
            <a:ext cx="2654766" cy="1552575"/>
          </a:xfrm>
          <a:prstGeom prst="rect">
            <a:avLst/>
          </a:prstGeom>
        </p:spPr>
      </p:pic>
      <p:pic>
        <p:nvPicPr>
          <p:cNvPr id="15" name="Рисунок 14">
            <a:hlinkClick r:id="rId8" action="ppaction://hlinksldjump" tooltip="В содержание"/>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16" name="Прямоугольник 15">
            <a:hlinkClick r:id="rId8"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extLst>
      <p:ext uri="{BB962C8B-B14F-4D97-AF65-F5344CB8AC3E}">
        <p14:creationId xmlns:p14="http://schemas.microsoft.com/office/powerpoint/2010/main" val="3818419655"/>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8">
                                            <p:txEl>
                                              <p:pRg st="0" end="0"/>
                                            </p:txEl>
                                          </p:spTgt>
                                        </p:tgtEl>
                                        <p:attrNameLst>
                                          <p:attrName>ppt_w</p:attrName>
                                        </p:attrNameLst>
                                      </p:cBhvr>
                                      <p:tavLst>
                                        <p:tav tm="0">
                                          <p:val>
                                            <p:strVal val="ppt_w"/>
                                          </p:val>
                                        </p:tav>
                                        <p:tav tm="100000">
                                          <p:val>
                                            <p:fltVal val="0"/>
                                          </p:val>
                                        </p:tav>
                                      </p:tavLst>
                                    </p:anim>
                                    <p:anim calcmode="lin" valueType="num">
                                      <p:cBhvr>
                                        <p:cTn id="29" dur="500"/>
                                        <p:tgtEl>
                                          <p:spTgt spid="8">
                                            <p:txEl>
                                              <p:pRg st="0" end="0"/>
                                            </p:txEl>
                                          </p:spTgt>
                                        </p:tgtEl>
                                        <p:attrNameLst>
                                          <p:attrName>ppt_h</p:attrName>
                                        </p:attrNameLst>
                                      </p:cBhvr>
                                      <p:tavLst>
                                        <p:tav tm="0">
                                          <p:val>
                                            <p:strVal val="ppt_h"/>
                                          </p:val>
                                        </p:tav>
                                        <p:tav tm="100000">
                                          <p:val>
                                            <p:fltVal val="0"/>
                                          </p:val>
                                        </p:tav>
                                      </p:tavLst>
                                    </p:anim>
                                    <p:animEffect transition="out" filter="fade">
                                      <p:cBhvr>
                                        <p:cTn id="30" dur="500"/>
                                        <p:tgtEl>
                                          <p:spTgt spid="8">
                                            <p:txEl>
                                              <p:pRg st="0" end="0"/>
                                            </p:txEl>
                                          </p:spTgt>
                                        </p:tgtEl>
                                      </p:cBhvr>
                                    </p:animEffect>
                                    <p:set>
                                      <p:cBhvr>
                                        <p:cTn id="31" dur="1" fill="hold">
                                          <p:stCondLst>
                                            <p:cond delay="499"/>
                                          </p:stCondLst>
                                        </p:cTn>
                                        <p:tgtEl>
                                          <p:spTgt spid="8">
                                            <p:txEl>
                                              <p:pRg st="0" end="0"/>
                                            </p:txEl>
                                          </p:spTgt>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12"/>
                                        </p:tgtEl>
                                        <p:attrNameLst>
                                          <p:attrName>ppt_w</p:attrName>
                                        </p:attrNameLst>
                                      </p:cBhvr>
                                      <p:tavLst>
                                        <p:tav tm="0">
                                          <p:val>
                                            <p:strVal val="ppt_w"/>
                                          </p:val>
                                        </p:tav>
                                        <p:tav tm="100000">
                                          <p:val>
                                            <p:fltVal val="0"/>
                                          </p:val>
                                        </p:tav>
                                      </p:tavLst>
                                    </p:anim>
                                    <p:anim calcmode="lin" valueType="num">
                                      <p:cBhvr>
                                        <p:cTn id="44" dur="500"/>
                                        <p:tgtEl>
                                          <p:spTgt spid="12"/>
                                        </p:tgtEl>
                                        <p:attrNameLst>
                                          <p:attrName>ppt_h</p:attrName>
                                        </p:attrNameLst>
                                      </p:cBhvr>
                                      <p:tavLst>
                                        <p:tav tm="0">
                                          <p:val>
                                            <p:strVal val="ppt_h"/>
                                          </p:val>
                                        </p:tav>
                                        <p:tav tm="100000">
                                          <p:val>
                                            <p:fltVal val="0"/>
                                          </p:val>
                                        </p:tav>
                                      </p:tavLst>
                                    </p:anim>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p:cTn id="5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7">
                                            <p:txEl>
                                              <p:pRg st="0" end="0"/>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animEffect transition="in" filter="fade">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0" nodeType="clickEffect">
                                  <p:stCondLst>
                                    <p:cond delay="0"/>
                                  </p:stCondLst>
                                  <p:childTnLst>
                                    <p:anim calcmode="lin" valueType="num">
                                      <p:cBhvr>
                                        <p:cTn id="73" dur="500"/>
                                        <p:tgtEl>
                                          <p:spTgt spid="7">
                                            <p:txEl>
                                              <p:pRg st="0" end="0"/>
                                            </p:txEl>
                                          </p:spTgt>
                                        </p:tgtEl>
                                        <p:attrNameLst>
                                          <p:attrName>ppt_w</p:attrName>
                                        </p:attrNameLst>
                                      </p:cBhvr>
                                      <p:tavLst>
                                        <p:tav tm="0">
                                          <p:val>
                                            <p:strVal val="ppt_w"/>
                                          </p:val>
                                        </p:tav>
                                        <p:tav tm="100000">
                                          <p:val>
                                            <p:fltVal val="0"/>
                                          </p:val>
                                        </p:tav>
                                      </p:tavLst>
                                    </p:anim>
                                    <p:anim calcmode="lin" valueType="num">
                                      <p:cBhvr>
                                        <p:cTn id="74"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75" dur="500"/>
                                        <p:tgtEl>
                                          <p:spTgt spid="7">
                                            <p:txEl>
                                              <p:pRg st="0" end="0"/>
                                            </p:txEl>
                                          </p:spTgt>
                                        </p:tgtEl>
                                      </p:cBhvr>
                                    </p:animEffect>
                                    <p:set>
                                      <p:cBhvr>
                                        <p:cTn id="76" dur="1" fill="hold">
                                          <p:stCondLst>
                                            <p:cond delay="499"/>
                                          </p:stCondLst>
                                        </p:cTn>
                                        <p:tgtEl>
                                          <p:spTgt spid="7">
                                            <p:txEl>
                                              <p:pRg st="0" end="0"/>
                                            </p:txEl>
                                          </p:spTgt>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9"/>
                                        </p:tgtEl>
                                        <p:attrNameLst>
                                          <p:attrName>ppt_w</p:attrName>
                                        </p:attrNameLst>
                                      </p:cBhvr>
                                      <p:tavLst>
                                        <p:tav tm="0">
                                          <p:val>
                                            <p:strVal val="ppt_w"/>
                                          </p:val>
                                        </p:tav>
                                        <p:tav tm="100000">
                                          <p:val>
                                            <p:fltVal val="0"/>
                                          </p:val>
                                        </p:tav>
                                      </p:tavLst>
                                    </p:anim>
                                    <p:anim calcmode="lin" valueType="num">
                                      <p:cBhvr>
                                        <p:cTn id="79" dur="500"/>
                                        <p:tgtEl>
                                          <p:spTgt spid="9"/>
                                        </p:tgtEl>
                                        <p:attrNameLst>
                                          <p:attrName>ppt_h</p:attrName>
                                        </p:attrNameLst>
                                      </p:cBhvr>
                                      <p:tavLst>
                                        <p:tav tm="0">
                                          <p:val>
                                            <p:strVal val="ppt_h"/>
                                          </p:val>
                                        </p:tav>
                                        <p:tav tm="100000">
                                          <p:val>
                                            <p:fltVal val="0"/>
                                          </p:val>
                                        </p:tav>
                                      </p:tavLst>
                                    </p:anim>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2"/>
                                        </p:tgtEl>
                                        <p:attrNameLst>
                                          <p:attrName>ppt_w</p:attrName>
                                        </p:attrNameLst>
                                      </p:cBhvr>
                                      <p:tavLst>
                                        <p:tav tm="0">
                                          <p:val>
                                            <p:strVal val="ppt_w"/>
                                          </p:val>
                                        </p:tav>
                                        <p:tav tm="100000">
                                          <p:val>
                                            <p:fltVal val="0"/>
                                          </p:val>
                                        </p:tav>
                                      </p:tavLst>
                                    </p:anim>
                                    <p:anim calcmode="lin" valueType="num">
                                      <p:cBhvr>
                                        <p:cTn id="89" dur="500"/>
                                        <p:tgtEl>
                                          <p:spTgt spid="2"/>
                                        </p:tgtEl>
                                        <p:attrNameLst>
                                          <p:attrName>ppt_h</p:attrName>
                                        </p:attrNameLst>
                                      </p:cBhvr>
                                      <p:tavLst>
                                        <p:tav tm="0">
                                          <p:val>
                                            <p:strVal val="ppt_h"/>
                                          </p:val>
                                        </p:tav>
                                        <p:tav tm="100000">
                                          <p:val>
                                            <p:fltVal val="0"/>
                                          </p:val>
                                        </p:tav>
                                      </p:tavLst>
                                    </p:anim>
                                    <p:animEffect transition="out" filter="fade">
                                      <p:cBhvr>
                                        <p:cTn id="90" dur="500"/>
                                        <p:tgtEl>
                                          <p:spTgt spid="2"/>
                                        </p:tgtEl>
                                      </p:cBhvr>
                                    </p:animEffect>
                                    <p:set>
                                      <p:cBhvr>
                                        <p:cTn id="9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build="allAtOnce"/>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596" y="285728"/>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781839" y="620688"/>
            <a:ext cx="1750800" cy="461665"/>
          </a:xfrm>
          <a:prstGeom prst="rect">
            <a:avLst/>
          </a:prstGeom>
          <a:noFill/>
        </p:spPr>
        <p:txBody>
          <a:bodyPr wrap="none" rtlCol="0">
            <a:spAutoFit/>
          </a:bodyPr>
          <a:lstStyle/>
          <a:p>
            <a:pPr algn="ctr"/>
            <a:r>
              <a:rPr lang="ru-RU" sz="2400" dirty="0">
                <a:latin typeface="TagirCTT" pitchFamily="2" charset="0"/>
              </a:rPr>
              <a:t>Болезни</a:t>
            </a:r>
            <a:r>
              <a:rPr lang="ru-RU" sz="2000" dirty="0">
                <a:latin typeface="TagirCTT" pitchFamily="2" charset="0"/>
              </a:rPr>
              <a:t> рыб</a:t>
            </a:r>
          </a:p>
        </p:txBody>
      </p:sp>
      <p:sp>
        <p:nvSpPr>
          <p:cNvPr id="6" name="TextBox 5"/>
          <p:cNvSpPr txBox="1"/>
          <p:nvPr/>
        </p:nvSpPr>
        <p:spPr>
          <a:xfrm>
            <a:off x="1785477" y="1071546"/>
            <a:ext cx="2141933" cy="400110"/>
          </a:xfrm>
          <a:prstGeom prst="rect">
            <a:avLst/>
          </a:prstGeom>
          <a:noFill/>
        </p:spPr>
        <p:txBody>
          <a:bodyPr wrap="none" rtlCol="0">
            <a:spAutoFit/>
          </a:bodyPr>
          <a:lstStyle/>
          <a:p>
            <a:pPr algn="ctr"/>
            <a:r>
              <a:rPr lang="ru-RU" sz="2000" u="sng" dirty="0">
                <a:latin typeface="TagirCTT" pitchFamily="2" charset="0"/>
              </a:rPr>
              <a:t>Неоновая болезнь</a:t>
            </a:r>
          </a:p>
        </p:txBody>
      </p:sp>
      <p:sp>
        <p:nvSpPr>
          <p:cNvPr id="7" name="TextBox 6"/>
          <p:cNvSpPr txBox="1"/>
          <p:nvPr/>
        </p:nvSpPr>
        <p:spPr>
          <a:xfrm>
            <a:off x="857224" y="1596540"/>
            <a:ext cx="1337226" cy="338554"/>
          </a:xfrm>
          <a:prstGeom prst="rect">
            <a:avLst/>
          </a:prstGeom>
          <a:noFill/>
        </p:spPr>
        <p:txBody>
          <a:bodyPr wrap="none" rtlCol="0">
            <a:spAutoFit/>
          </a:bodyPr>
          <a:lstStyle/>
          <a:p>
            <a:r>
              <a:rPr lang="ru-RU" sz="1600" dirty="0">
                <a:latin typeface="Domkrat" panose="020B7200000000000000" pitchFamily="34" charset="0"/>
              </a:rPr>
              <a:t>Признаки болезни</a:t>
            </a:r>
          </a:p>
        </p:txBody>
      </p:sp>
      <p:sp>
        <p:nvSpPr>
          <p:cNvPr id="8" name="Прямоугольник 7"/>
          <p:cNvSpPr/>
          <p:nvPr/>
        </p:nvSpPr>
        <p:spPr>
          <a:xfrm>
            <a:off x="1077739" y="2229222"/>
            <a:ext cx="4572000" cy="3693319"/>
          </a:xfrm>
          <a:prstGeom prst="rect">
            <a:avLst/>
          </a:prstGeom>
        </p:spPr>
        <p:txBody>
          <a:bodyPr>
            <a:spAutoFit/>
          </a:bodyPr>
          <a:lstStyle/>
          <a:p>
            <a:r>
              <a:rPr lang="ru-RU" dirty="0" smtClean="0"/>
              <a:t>1.Активное дыхание.</a:t>
            </a:r>
          </a:p>
          <a:p>
            <a:r>
              <a:rPr lang="ru-RU" dirty="0" smtClean="0"/>
              <a:t>Появление на плавниках пучков и белых пятен.</a:t>
            </a:r>
          </a:p>
          <a:p>
            <a:r>
              <a:rPr lang="ru-RU" dirty="0" smtClean="0"/>
              <a:t>2.Изменения цвета чешуи.</a:t>
            </a:r>
          </a:p>
          <a:p>
            <a:r>
              <a:rPr lang="ru-RU" dirty="0" smtClean="0"/>
              <a:t>Красные тонкие полосы на прозрачных плавниках.</a:t>
            </a:r>
          </a:p>
          <a:p>
            <a:r>
              <a:rPr lang="ru-RU" dirty="0" smtClean="0"/>
              <a:t>3.Изменение степени </a:t>
            </a:r>
            <a:r>
              <a:rPr lang="ru-RU" dirty="0" err="1" smtClean="0"/>
              <a:t>прижатости</a:t>
            </a:r>
            <a:r>
              <a:rPr lang="ru-RU" dirty="0" smtClean="0"/>
              <a:t> плавников к телу.</a:t>
            </a:r>
          </a:p>
          <a:p>
            <a:r>
              <a:rPr lang="ru-RU" dirty="0" smtClean="0"/>
              <a:t>4.Появление инородного тела на поверхности эпидермиса.</a:t>
            </a:r>
          </a:p>
          <a:p>
            <a:r>
              <a:rPr lang="ru-RU" dirty="0" smtClean="0"/>
              <a:t>5.Появление белых точек.</a:t>
            </a:r>
          </a:p>
          <a:p>
            <a:r>
              <a:rPr lang="ru-RU" dirty="0" smtClean="0"/>
              <a:t>6.Белые круглые пятна разного размера.</a:t>
            </a:r>
          </a:p>
          <a:p>
            <a:r>
              <a:rPr lang="ru-RU" dirty="0" smtClean="0"/>
              <a:t>Образование нарыва.</a:t>
            </a:r>
            <a:endParaRPr lang="ru-RU" dirty="0"/>
          </a:p>
        </p:txBody>
      </p:sp>
      <p:sp>
        <p:nvSpPr>
          <p:cNvPr id="9" name="TextBox 8"/>
          <p:cNvSpPr txBox="1"/>
          <p:nvPr/>
        </p:nvSpPr>
        <p:spPr>
          <a:xfrm>
            <a:off x="3214678" y="1584398"/>
            <a:ext cx="931665" cy="338554"/>
          </a:xfrm>
          <a:prstGeom prst="rect">
            <a:avLst/>
          </a:prstGeom>
          <a:noFill/>
        </p:spPr>
        <p:txBody>
          <a:bodyPr wrap="none" rtlCol="0">
            <a:spAutoFit/>
          </a:bodyPr>
          <a:lstStyle/>
          <a:p>
            <a:r>
              <a:rPr lang="ru-RU" sz="1600" dirty="0">
                <a:latin typeface="Domkrat" panose="020B7200000000000000" pitchFamily="34" charset="0"/>
              </a:rPr>
              <a:t>Как лечить</a:t>
            </a:r>
          </a:p>
        </p:txBody>
      </p:sp>
      <p:sp>
        <p:nvSpPr>
          <p:cNvPr id="10" name="TextBox 9"/>
          <p:cNvSpPr txBox="1"/>
          <p:nvPr/>
        </p:nvSpPr>
        <p:spPr>
          <a:xfrm>
            <a:off x="1077739" y="2884259"/>
            <a:ext cx="4214842" cy="2585323"/>
          </a:xfrm>
          <a:prstGeom prst="rect">
            <a:avLst/>
          </a:prstGeom>
          <a:noFill/>
        </p:spPr>
        <p:txBody>
          <a:bodyPr wrap="square" rtlCol="0">
            <a:spAutoFit/>
          </a:bodyPr>
          <a:lstStyle/>
          <a:p>
            <a:r>
              <a:rPr lang="ru-RU" dirty="0"/>
              <a:t>Б</a:t>
            </a:r>
            <a:r>
              <a:rPr lang="ru-RU" dirty="0" smtClean="0"/>
              <a:t>ольную особь необходимо отсадить в сосуд с большим содержанием лечебного препарата в жидкости. Если у рыбы обнаружена заразная болезнь либо любые её симптомы, то следует провести профилактическое лечение всех аквариумных обитателей, для предотвращения массового заражения и гибели.</a:t>
            </a:r>
            <a:endParaRPr lang="ru-RU" dirty="0"/>
          </a:p>
        </p:txBody>
      </p:sp>
      <p:sp>
        <p:nvSpPr>
          <p:cNvPr id="11" name="TextBox 10"/>
          <p:cNvSpPr txBox="1"/>
          <p:nvPr/>
        </p:nvSpPr>
        <p:spPr>
          <a:xfrm>
            <a:off x="5518525" y="1071546"/>
            <a:ext cx="2400017" cy="400110"/>
          </a:xfrm>
          <a:prstGeom prst="rect">
            <a:avLst/>
          </a:prstGeom>
          <a:noFill/>
        </p:spPr>
        <p:txBody>
          <a:bodyPr wrap="none" rtlCol="0">
            <a:spAutoFit/>
          </a:bodyPr>
          <a:lstStyle/>
          <a:p>
            <a:pPr algn="ctr"/>
            <a:r>
              <a:rPr lang="ru-RU" sz="2000" u="sng" dirty="0">
                <a:latin typeface="TagirCTT" pitchFamily="2" charset="0"/>
              </a:rPr>
              <a:t>Плавниковая гниль</a:t>
            </a:r>
          </a:p>
        </p:txBody>
      </p:sp>
      <p:sp>
        <p:nvSpPr>
          <p:cNvPr id="12" name="TextBox 11"/>
          <p:cNvSpPr txBox="1"/>
          <p:nvPr/>
        </p:nvSpPr>
        <p:spPr>
          <a:xfrm>
            <a:off x="4643438" y="1584398"/>
            <a:ext cx="1337226" cy="338554"/>
          </a:xfrm>
          <a:prstGeom prst="rect">
            <a:avLst/>
          </a:prstGeom>
          <a:noFill/>
        </p:spPr>
        <p:txBody>
          <a:bodyPr wrap="none" rtlCol="0">
            <a:spAutoFit/>
          </a:bodyPr>
          <a:lstStyle/>
          <a:p>
            <a:r>
              <a:rPr lang="ru-RU" sz="1600" dirty="0">
                <a:latin typeface="Domkrat" panose="020B7200000000000000" pitchFamily="34" charset="0"/>
              </a:rPr>
              <a:t>Признаки болезни</a:t>
            </a:r>
          </a:p>
        </p:txBody>
      </p:sp>
      <p:sp>
        <p:nvSpPr>
          <p:cNvPr id="13" name="TextBox 12"/>
          <p:cNvSpPr txBox="1"/>
          <p:nvPr/>
        </p:nvSpPr>
        <p:spPr>
          <a:xfrm>
            <a:off x="7072330" y="1596540"/>
            <a:ext cx="931665" cy="338554"/>
          </a:xfrm>
          <a:prstGeom prst="rect">
            <a:avLst/>
          </a:prstGeom>
          <a:noFill/>
        </p:spPr>
        <p:txBody>
          <a:bodyPr wrap="none" rtlCol="0">
            <a:spAutoFit/>
          </a:bodyPr>
          <a:lstStyle/>
          <a:p>
            <a:r>
              <a:rPr lang="ru-RU" sz="1600" dirty="0">
                <a:latin typeface="Domkrat" panose="020B7200000000000000" pitchFamily="34" charset="0"/>
              </a:rPr>
              <a:t>Как лечить</a:t>
            </a:r>
          </a:p>
        </p:txBody>
      </p:sp>
      <p:sp>
        <p:nvSpPr>
          <p:cNvPr id="16" name="TextBox 15"/>
          <p:cNvSpPr txBox="1"/>
          <p:nvPr/>
        </p:nvSpPr>
        <p:spPr>
          <a:xfrm>
            <a:off x="1082735" y="2252845"/>
            <a:ext cx="4211432" cy="3416320"/>
          </a:xfrm>
          <a:prstGeom prst="rect">
            <a:avLst/>
          </a:prstGeom>
          <a:noFill/>
        </p:spPr>
        <p:txBody>
          <a:bodyPr wrap="square" rtlCol="0">
            <a:spAutoFit/>
          </a:bodyPr>
          <a:lstStyle/>
          <a:p>
            <a:r>
              <a:rPr lang="ru-RU" dirty="0" smtClean="0"/>
              <a:t>1.Алые точки на плавничках – появляются из-за закупоренных кровеносных сосудов</a:t>
            </a:r>
          </a:p>
          <a:p>
            <a:r>
              <a:rPr lang="ru-RU" dirty="0" smtClean="0"/>
              <a:t>2.Лучи плавников тускнеют, кончики покрываются светлым налетом</a:t>
            </a:r>
          </a:p>
          <a:p>
            <a:r>
              <a:rPr lang="ru-RU" dirty="0" smtClean="0"/>
              <a:t>3.Грудные и хвостовой плавник разрушается, кончики становятся потрепанными и неопрятными</a:t>
            </a:r>
          </a:p>
          <a:p>
            <a:r>
              <a:rPr lang="ru-RU" dirty="0" smtClean="0"/>
              <a:t>4.На теле образуются язвы, происходит гниение – на этой стадии вылечить рыбок вряд ли получится. Глаза мутнеют</a:t>
            </a:r>
          </a:p>
          <a:p>
            <a:endParaRPr lang="ru-RU" dirty="0"/>
          </a:p>
        </p:txBody>
      </p:sp>
      <p:sp>
        <p:nvSpPr>
          <p:cNvPr id="18" name="Прямоугольник 17"/>
          <p:cNvSpPr/>
          <p:nvPr/>
        </p:nvSpPr>
        <p:spPr>
          <a:xfrm>
            <a:off x="1056529" y="2229222"/>
            <a:ext cx="4379567" cy="3693319"/>
          </a:xfrm>
          <a:prstGeom prst="rect">
            <a:avLst/>
          </a:prstGeom>
        </p:spPr>
        <p:txBody>
          <a:bodyPr wrap="square">
            <a:spAutoFit/>
          </a:bodyPr>
          <a:lstStyle/>
          <a:p>
            <a:r>
              <a:rPr lang="ru-RU" dirty="0" smtClean="0"/>
              <a:t>Хорошо справляется с плавниковой гнилью обычный «человеческий» </a:t>
            </a:r>
            <a:r>
              <a:rPr lang="ru-RU" dirty="0" err="1" smtClean="0"/>
              <a:t>левомицетин</a:t>
            </a:r>
            <a:r>
              <a:rPr lang="ru-RU" dirty="0" smtClean="0"/>
              <a:t> в дозировке 1 таблетка на 20 литров воды.</a:t>
            </a:r>
          </a:p>
          <a:p>
            <a:r>
              <a:rPr lang="ru-RU" dirty="0" err="1" smtClean="0"/>
              <a:t>Левомицетин</a:t>
            </a:r>
            <a:r>
              <a:rPr lang="ru-RU" dirty="0" smtClean="0"/>
              <a:t> растирают в порошок, растворяют его в литре воды и затем вливают в общий аквариум. Растворяется </a:t>
            </a:r>
            <a:r>
              <a:rPr lang="ru-RU" dirty="0" err="1" smtClean="0"/>
              <a:t>левомицетин</a:t>
            </a:r>
            <a:r>
              <a:rPr lang="ru-RU" dirty="0" smtClean="0"/>
              <a:t> плохо, поэтому необходимо терпение. Теперь каждые три дня необходимо подменивать третью часть воды в аквариуме на отстоянную, сходной температуры и добавлять первоначальное количество лекарства.</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386930"/>
            <a:ext cx="2676525" cy="1714500"/>
          </a:xfrm>
          <a:prstGeom prst="rect">
            <a:avLst/>
          </a:prstGeom>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4245446"/>
            <a:ext cx="2676525" cy="1847850"/>
          </a:xfrm>
          <a:prstGeom prst="rect">
            <a:avLst/>
          </a:prstGeom>
        </p:spPr>
      </p:pic>
      <p:pic>
        <p:nvPicPr>
          <p:cNvPr id="15" name="Рисунок 14"/>
          <p:cNvPicPr>
            <a:picLocks noChangeAspect="1"/>
          </p:cNvPicPr>
          <p:nvPr/>
        </p:nvPicPr>
        <p:blipFill>
          <a:blip r:embed="rId4">
            <a:extLst>
              <a:ext uri="{BEBA8EAE-BF5A-486C-A8C5-ECC9F3942E4B}">
                <a14:imgProps xmlns:a14="http://schemas.microsoft.com/office/drawing/2010/main">
                  <a14:imgLayer r:embed="rId5">
                    <a14:imgEffect>
                      <a14:backgroundRemoval t="0" b="100000" l="355" r="100000"/>
                    </a14:imgEffect>
                  </a14:imgLayer>
                </a14:imgProps>
              </a:ext>
              <a:ext uri="{28A0092B-C50C-407E-A947-70E740481C1C}">
                <a14:useLocalDpi xmlns:a14="http://schemas.microsoft.com/office/drawing/2010/main" val="0"/>
              </a:ext>
            </a:extLst>
          </a:blip>
          <a:stretch>
            <a:fillRect/>
          </a:stretch>
        </p:blipFill>
        <p:spPr>
          <a:xfrm>
            <a:off x="5364088" y="3116535"/>
            <a:ext cx="2686050" cy="1704975"/>
          </a:xfrm>
          <a:prstGeom prst="rect">
            <a:avLst/>
          </a:prstGeom>
        </p:spPr>
      </p:pic>
      <p:pic>
        <p:nvPicPr>
          <p:cNvPr id="19" name="Рисунок 18"/>
          <p:cNvPicPr>
            <a:picLocks noChangeAspect="1"/>
          </p:cNvPicPr>
          <p:nvPr/>
        </p:nvPicPr>
        <p:blipFill>
          <a:blip r:embed="rId6">
            <a:extLst>
              <a:ext uri="{BEBA8EAE-BF5A-486C-A8C5-ECC9F3942E4B}">
                <a14:imgProps xmlns:a14="http://schemas.microsoft.com/office/drawing/2010/main">
                  <a14:imgLayer r:embed="rId7">
                    <a14:imgEffect>
                      <a14:backgroundRemoval t="4000" b="100000" l="0" r="98667"/>
                    </a14:imgEffect>
                  </a14:imgLayer>
                </a14:imgProps>
              </a:ext>
              <a:ext uri="{28A0092B-C50C-407E-A947-70E740481C1C}">
                <a14:useLocalDpi xmlns:a14="http://schemas.microsoft.com/office/drawing/2010/main" val="0"/>
              </a:ext>
            </a:extLst>
          </a:blip>
          <a:stretch>
            <a:fillRect/>
          </a:stretch>
        </p:blipFill>
        <p:spPr>
          <a:xfrm>
            <a:off x="5597227" y="2527306"/>
            <a:ext cx="2143125" cy="1862156"/>
          </a:xfrm>
          <a:prstGeom prst="rect">
            <a:avLst/>
          </a:prstGeom>
        </p:spPr>
      </p:pic>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073" y="2301230"/>
            <a:ext cx="2697548" cy="1819275"/>
          </a:xfrm>
          <a:prstGeom prst="rect">
            <a:avLst/>
          </a:prstGeom>
        </p:spPr>
      </p:pic>
      <p:pic>
        <p:nvPicPr>
          <p:cNvPr id="21" name="Рисунок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8885" y="4245446"/>
            <a:ext cx="2673736" cy="1847850"/>
          </a:xfrm>
          <a:prstGeom prst="rect">
            <a:avLst/>
          </a:prstGeom>
        </p:spPr>
      </p:pic>
      <p:pic>
        <p:nvPicPr>
          <p:cNvPr id="23" name="Рисунок 22">
            <a:hlinkClick r:id="rId10" action="ppaction://hlinksldjump" tooltip="В содержание"/>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24" name="Прямоугольник 23">
            <a:hlinkClick r:id="rId10"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8"/>
                                        </p:tgtEl>
                                        <p:attrNameLst>
                                          <p:attrName>ppt_w</p:attrName>
                                        </p:attrNameLst>
                                      </p:cBhvr>
                                      <p:tavLst>
                                        <p:tav tm="0">
                                          <p:val>
                                            <p:strVal val="ppt_w"/>
                                          </p:val>
                                        </p:tav>
                                        <p:tav tm="100000">
                                          <p:val>
                                            <p:fltVal val="0"/>
                                          </p:val>
                                        </p:tav>
                                      </p:tavLst>
                                    </p:anim>
                                    <p:anim calcmode="lin" valueType="num">
                                      <p:cBhvr>
                                        <p:cTn id="24" dur="500"/>
                                        <p:tgtEl>
                                          <p:spTgt spid="8"/>
                                        </p:tgtEl>
                                        <p:attrNameLst>
                                          <p:attrName>ppt_h</p:attrName>
                                        </p:attrNameLst>
                                      </p:cBhvr>
                                      <p:tavLst>
                                        <p:tav tm="0">
                                          <p:val>
                                            <p:strVal val="ppt_h"/>
                                          </p:val>
                                        </p:tav>
                                        <p:tav tm="100000">
                                          <p:val>
                                            <p:fltVal val="0"/>
                                          </p:val>
                                        </p:tav>
                                      </p:tavLst>
                                    </p:anim>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4"/>
                                        </p:tgtEl>
                                        <p:attrNameLst>
                                          <p:attrName>ppt_w</p:attrName>
                                        </p:attrNameLst>
                                      </p:cBhvr>
                                      <p:tavLst>
                                        <p:tav tm="0">
                                          <p:val>
                                            <p:strVal val="ppt_w"/>
                                          </p:val>
                                        </p:tav>
                                        <p:tav tm="100000">
                                          <p:val>
                                            <p:fltVal val="0"/>
                                          </p:val>
                                        </p:tav>
                                      </p:tavLst>
                                    </p:anim>
                                    <p:anim calcmode="lin" valueType="num">
                                      <p:cBhvr>
                                        <p:cTn id="29" dur="500"/>
                                        <p:tgtEl>
                                          <p:spTgt spid="14"/>
                                        </p:tgtEl>
                                        <p:attrNameLst>
                                          <p:attrName>ppt_h</p:attrName>
                                        </p:attrNameLst>
                                      </p:cBhvr>
                                      <p:tavLst>
                                        <p:tav tm="0">
                                          <p:val>
                                            <p:strVal val="ppt_h"/>
                                          </p:val>
                                        </p:tav>
                                        <p:tav tm="100000">
                                          <p:val>
                                            <p:fltVal val="0"/>
                                          </p:val>
                                        </p:tav>
                                      </p:tavLst>
                                    </p:anim>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2"/>
                                        </p:tgtEl>
                                        <p:attrNameLst>
                                          <p:attrName>ppt_w</p:attrName>
                                        </p:attrNameLst>
                                      </p:cBhvr>
                                      <p:tavLst>
                                        <p:tav tm="0">
                                          <p:val>
                                            <p:strVal val="ppt_w"/>
                                          </p:val>
                                        </p:tav>
                                        <p:tav tm="100000">
                                          <p:val>
                                            <p:fltVal val="0"/>
                                          </p:val>
                                        </p:tav>
                                      </p:tavLst>
                                    </p:anim>
                                    <p:anim calcmode="lin" valueType="num">
                                      <p:cBhvr>
                                        <p:cTn id="34" dur="500"/>
                                        <p:tgtEl>
                                          <p:spTgt spid="2"/>
                                        </p:tgtEl>
                                        <p:attrNameLst>
                                          <p:attrName>ppt_h</p:attrName>
                                        </p:attrNameLst>
                                      </p:cBhvr>
                                      <p:tavLst>
                                        <p:tav tm="0">
                                          <p:val>
                                            <p:strVal val="ppt_h"/>
                                          </p:val>
                                        </p:tav>
                                        <p:tav tm="100000">
                                          <p:val>
                                            <p:fltVal val="0"/>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15"/>
                                        </p:tgtEl>
                                        <p:attrNameLst>
                                          <p:attrName>ppt_w</p:attrName>
                                        </p:attrNameLst>
                                      </p:cBhvr>
                                      <p:tavLst>
                                        <p:tav tm="0">
                                          <p:val>
                                            <p:strVal val="ppt_w"/>
                                          </p:val>
                                        </p:tav>
                                        <p:tav tm="100000">
                                          <p:val>
                                            <p:fltVal val="0"/>
                                          </p:val>
                                        </p:tav>
                                      </p:tavLst>
                                    </p:anim>
                                    <p:anim calcmode="lin" valueType="num">
                                      <p:cBhvr>
                                        <p:cTn id="54" dur="500"/>
                                        <p:tgtEl>
                                          <p:spTgt spid="15"/>
                                        </p:tgtEl>
                                        <p:attrNameLst>
                                          <p:attrName>ppt_h</p:attrName>
                                        </p:attrNameLst>
                                      </p:cBhvr>
                                      <p:tavLst>
                                        <p:tav tm="0">
                                          <p:val>
                                            <p:strVal val="ppt_h"/>
                                          </p:val>
                                        </p:tav>
                                        <p:tav tm="100000">
                                          <p:val>
                                            <p:fltVal val="0"/>
                                          </p:val>
                                        </p:tav>
                                      </p:tavLst>
                                    </p:anim>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19"/>
                                        </p:tgtEl>
                                        <p:attrNameLst>
                                          <p:attrName>ppt_w</p:attrName>
                                        </p:attrNameLst>
                                      </p:cBhvr>
                                      <p:tavLst>
                                        <p:tav tm="0">
                                          <p:val>
                                            <p:strVal val="ppt_w"/>
                                          </p:val>
                                        </p:tav>
                                        <p:tav tm="100000">
                                          <p:val>
                                            <p:fltVal val="0"/>
                                          </p:val>
                                        </p:tav>
                                      </p:tavLst>
                                    </p:anim>
                                    <p:anim calcmode="lin" valueType="num">
                                      <p:cBhvr>
                                        <p:cTn id="79" dur="500"/>
                                        <p:tgtEl>
                                          <p:spTgt spid="19"/>
                                        </p:tgtEl>
                                        <p:attrNameLst>
                                          <p:attrName>ppt_h</p:attrName>
                                        </p:attrNameLst>
                                      </p:cBhvr>
                                      <p:tavLst>
                                        <p:tav tm="0">
                                          <p:val>
                                            <p:strVal val="ppt_h"/>
                                          </p:val>
                                        </p:tav>
                                        <p:tav tm="100000">
                                          <p:val>
                                            <p:fltVal val="0"/>
                                          </p:val>
                                        </p:tav>
                                      </p:tavLst>
                                    </p:anim>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18"/>
                                        </p:tgtEl>
                                        <p:attrNameLst>
                                          <p:attrName>ppt_w</p:attrName>
                                        </p:attrNameLst>
                                      </p:cBhvr>
                                      <p:tavLst>
                                        <p:tav tm="0">
                                          <p:val>
                                            <p:strVal val="ppt_w"/>
                                          </p:val>
                                        </p:tav>
                                        <p:tav tm="100000">
                                          <p:val>
                                            <p:fltVal val="0"/>
                                          </p:val>
                                        </p:tav>
                                      </p:tavLst>
                                    </p:anim>
                                    <p:anim calcmode="lin" valueType="num">
                                      <p:cBhvr>
                                        <p:cTn id="84" dur="500"/>
                                        <p:tgtEl>
                                          <p:spTgt spid="18"/>
                                        </p:tgtEl>
                                        <p:attrNameLst>
                                          <p:attrName>ppt_h</p:attrName>
                                        </p:attrNameLst>
                                      </p:cBhvr>
                                      <p:tavLst>
                                        <p:tav tm="0">
                                          <p:val>
                                            <p:strVal val="ppt_h"/>
                                          </p:val>
                                        </p:tav>
                                        <p:tav tm="100000">
                                          <p:val>
                                            <p:fltVal val="0"/>
                                          </p:val>
                                        </p:tav>
                                      </p:tavLst>
                                    </p:anim>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12"/>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500" fill="hold"/>
                                        <p:tgtEl>
                                          <p:spTgt spid="20"/>
                                        </p:tgtEl>
                                        <p:attrNameLst>
                                          <p:attrName>ppt_w</p:attrName>
                                        </p:attrNameLst>
                                      </p:cBhvr>
                                      <p:tavLst>
                                        <p:tav tm="0">
                                          <p:val>
                                            <p:fltVal val="0"/>
                                          </p:val>
                                        </p:tav>
                                        <p:tav tm="100000">
                                          <p:val>
                                            <p:strVal val="#ppt_w"/>
                                          </p:val>
                                        </p:tav>
                                      </p:tavLst>
                                    </p:anim>
                                    <p:anim calcmode="lin" valueType="num">
                                      <p:cBhvr>
                                        <p:cTn id="93" dur="500" fill="hold"/>
                                        <p:tgtEl>
                                          <p:spTgt spid="20"/>
                                        </p:tgtEl>
                                        <p:attrNameLst>
                                          <p:attrName>ppt_h</p:attrName>
                                        </p:attrNameLst>
                                      </p:cBhvr>
                                      <p:tavLst>
                                        <p:tav tm="0">
                                          <p:val>
                                            <p:fltVal val="0"/>
                                          </p:val>
                                        </p:tav>
                                        <p:tav tm="100000">
                                          <p:val>
                                            <p:strVal val="#ppt_h"/>
                                          </p:val>
                                        </p:tav>
                                      </p:tavLst>
                                    </p:anim>
                                    <p:animEffect transition="in" filter="fade">
                                      <p:cBhvr>
                                        <p:cTn id="94" dur="500"/>
                                        <p:tgtEl>
                                          <p:spTgt spid="20"/>
                                        </p:tgtEl>
                                      </p:cBhvr>
                                    </p:animEffect>
                                  </p:childTnLst>
                                </p:cTn>
                              </p:par>
                              <p:par>
                                <p:cTn id="95" presetID="53" presetClass="entr" presetSubtype="16"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500" fill="hold"/>
                                        <p:tgtEl>
                                          <p:spTgt spid="16"/>
                                        </p:tgtEl>
                                        <p:attrNameLst>
                                          <p:attrName>ppt_w</p:attrName>
                                        </p:attrNameLst>
                                      </p:cBhvr>
                                      <p:tavLst>
                                        <p:tav tm="0">
                                          <p:val>
                                            <p:fltVal val="0"/>
                                          </p:val>
                                        </p:tav>
                                        <p:tav tm="100000">
                                          <p:val>
                                            <p:strVal val="#ppt_w"/>
                                          </p:val>
                                        </p:tav>
                                      </p:tavLst>
                                    </p:anim>
                                    <p:anim calcmode="lin" valueType="num">
                                      <p:cBhvr>
                                        <p:cTn id="103" dur="500" fill="hold"/>
                                        <p:tgtEl>
                                          <p:spTgt spid="16"/>
                                        </p:tgtEl>
                                        <p:attrNameLst>
                                          <p:attrName>ppt_h</p:attrName>
                                        </p:attrNameLst>
                                      </p:cBhvr>
                                      <p:tavLst>
                                        <p:tav tm="0">
                                          <p:val>
                                            <p:fltVal val="0"/>
                                          </p:val>
                                        </p:tav>
                                        <p:tav tm="100000">
                                          <p:val>
                                            <p:strVal val="#ppt_h"/>
                                          </p:val>
                                        </p:tav>
                                      </p:tavLst>
                                    </p:anim>
                                    <p:animEffect transition="in" filter="fade">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20"/>
                                        </p:tgtEl>
                                        <p:attrNameLst>
                                          <p:attrName>ppt_w</p:attrName>
                                        </p:attrNameLst>
                                      </p:cBhvr>
                                      <p:tavLst>
                                        <p:tav tm="0">
                                          <p:val>
                                            <p:strVal val="ppt_w"/>
                                          </p:val>
                                        </p:tav>
                                        <p:tav tm="100000">
                                          <p:val>
                                            <p:fltVal val="0"/>
                                          </p:val>
                                        </p:tav>
                                      </p:tavLst>
                                    </p:anim>
                                    <p:anim calcmode="lin" valueType="num">
                                      <p:cBhvr>
                                        <p:cTn id="109" dur="500"/>
                                        <p:tgtEl>
                                          <p:spTgt spid="20"/>
                                        </p:tgtEl>
                                        <p:attrNameLst>
                                          <p:attrName>ppt_h</p:attrName>
                                        </p:attrNameLst>
                                      </p:cBhvr>
                                      <p:tavLst>
                                        <p:tav tm="0">
                                          <p:val>
                                            <p:strVal val="ppt_h"/>
                                          </p:val>
                                        </p:tav>
                                        <p:tav tm="100000">
                                          <p:val>
                                            <p:fltVal val="0"/>
                                          </p:val>
                                        </p:tav>
                                      </p:tavLst>
                                    </p:anim>
                                    <p:animEffect transition="out" filter="fade">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21"/>
                                        </p:tgtEl>
                                        <p:attrNameLst>
                                          <p:attrName>ppt_w</p:attrName>
                                        </p:attrNameLst>
                                      </p:cBhvr>
                                      <p:tavLst>
                                        <p:tav tm="0">
                                          <p:val>
                                            <p:strVal val="ppt_w"/>
                                          </p:val>
                                        </p:tav>
                                        <p:tav tm="100000">
                                          <p:val>
                                            <p:fltVal val="0"/>
                                          </p:val>
                                        </p:tav>
                                      </p:tavLst>
                                    </p:anim>
                                    <p:anim calcmode="lin" valueType="num">
                                      <p:cBhvr>
                                        <p:cTn id="114" dur="500"/>
                                        <p:tgtEl>
                                          <p:spTgt spid="21"/>
                                        </p:tgtEl>
                                        <p:attrNameLst>
                                          <p:attrName>ppt_h</p:attrName>
                                        </p:attrNameLst>
                                      </p:cBhvr>
                                      <p:tavLst>
                                        <p:tav tm="0">
                                          <p:val>
                                            <p:strVal val="ppt_h"/>
                                          </p:val>
                                        </p:tav>
                                        <p:tav tm="100000">
                                          <p:val>
                                            <p:fltVal val="0"/>
                                          </p:val>
                                        </p:tav>
                                      </p:tavLst>
                                    </p:anim>
                                    <p:animEffect transition="out" filter="fade">
                                      <p:cBhvr>
                                        <p:cTn id="115" dur="500"/>
                                        <p:tgtEl>
                                          <p:spTgt spid="21"/>
                                        </p:tgtEl>
                                      </p:cBhvr>
                                    </p:animEffect>
                                    <p:set>
                                      <p:cBhvr>
                                        <p:cTn id="116" dur="1" fill="hold">
                                          <p:stCondLst>
                                            <p:cond delay="499"/>
                                          </p:stCondLst>
                                        </p:cTn>
                                        <p:tgtEl>
                                          <p:spTgt spid="21"/>
                                        </p:tgtEl>
                                        <p:attrNameLst>
                                          <p:attrName>style.visibility</p:attrName>
                                        </p:attrNameLst>
                                      </p:cBhvr>
                                      <p:to>
                                        <p:strVal val="hidden"/>
                                      </p:to>
                                    </p:set>
                                  </p:childTnLst>
                                </p:cTn>
                              </p:par>
                              <p:par>
                                <p:cTn id="117" presetID="53" presetClass="exit" presetSubtype="32" fill="hold" grpId="1" nodeType="withEffect">
                                  <p:stCondLst>
                                    <p:cond delay="0"/>
                                  </p:stCondLst>
                                  <p:childTnLst>
                                    <p:anim calcmode="lin" valueType="num">
                                      <p:cBhvr>
                                        <p:cTn id="118" dur="500"/>
                                        <p:tgtEl>
                                          <p:spTgt spid="16"/>
                                        </p:tgtEl>
                                        <p:attrNameLst>
                                          <p:attrName>ppt_w</p:attrName>
                                        </p:attrNameLst>
                                      </p:cBhvr>
                                      <p:tavLst>
                                        <p:tav tm="0">
                                          <p:val>
                                            <p:strVal val="ppt_w"/>
                                          </p:val>
                                        </p:tav>
                                        <p:tav tm="100000">
                                          <p:val>
                                            <p:fltVal val="0"/>
                                          </p:val>
                                        </p:tav>
                                      </p:tavLst>
                                    </p:anim>
                                    <p:anim calcmode="lin" valueType="num">
                                      <p:cBhvr>
                                        <p:cTn id="119" dur="500"/>
                                        <p:tgtEl>
                                          <p:spTgt spid="16"/>
                                        </p:tgtEl>
                                        <p:attrNameLst>
                                          <p:attrName>ppt_h</p:attrName>
                                        </p:attrNameLst>
                                      </p:cBhvr>
                                      <p:tavLst>
                                        <p:tav tm="0">
                                          <p:val>
                                            <p:strVal val="ppt_h"/>
                                          </p:val>
                                        </p:tav>
                                        <p:tav tm="100000">
                                          <p:val>
                                            <p:fltVal val="0"/>
                                          </p:val>
                                        </p:tav>
                                      </p:tavLst>
                                    </p:anim>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p:bldP spid="8" grpId="1"/>
      <p:bldP spid="10" grpId="0"/>
      <p:bldP spid="10" grpId="1"/>
      <p:bldP spid="16" grpId="0"/>
      <p:bldP spid="16" grpId="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62382"/>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969099" y="785794"/>
            <a:ext cx="3430747" cy="461665"/>
          </a:xfrm>
          <a:prstGeom prst="rect">
            <a:avLst/>
          </a:prstGeom>
          <a:noFill/>
        </p:spPr>
        <p:txBody>
          <a:bodyPr wrap="none" rtlCol="0">
            <a:spAutoFit/>
          </a:bodyPr>
          <a:lstStyle/>
          <a:p>
            <a:pPr algn="ctr"/>
            <a:r>
              <a:rPr lang="ru-RU" sz="2400" dirty="0">
                <a:latin typeface="TagirCTT" pitchFamily="2" charset="0"/>
              </a:rPr>
              <a:t>Паразиты</a:t>
            </a:r>
            <a:r>
              <a:rPr lang="ru-RU" sz="2000" dirty="0">
                <a:latin typeface="TagirCTT" pitchFamily="2" charset="0"/>
              </a:rPr>
              <a:t> </a:t>
            </a:r>
            <a:r>
              <a:rPr lang="ru-RU" sz="2400" dirty="0">
                <a:latin typeface="TagirCTT" pitchFamily="2" charset="0"/>
              </a:rPr>
              <a:t>аквариумов</a:t>
            </a:r>
            <a:endParaRPr lang="ru-RU" sz="2000" dirty="0">
              <a:latin typeface="TagirCTT" pitchFamily="2" charset="0"/>
            </a:endParaRPr>
          </a:p>
        </p:txBody>
      </p:sp>
      <p:sp>
        <p:nvSpPr>
          <p:cNvPr id="4" name="TextBox 3"/>
          <p:cNvSpPr txBox="1"/>
          <p:nvPr/>
        </p:nvSpPr>
        <p:spPr>
          <a:xfrm>
            <a:off x="1639339" y="1331476"/>
            <a:ext cx="867545" cy="400110"/>
          </a:xfrm>
          <a:prstGeom prst="rect">
            <a:avLst/>
          </a:prstGeom>
          <a:noFill/>
        </p:spPr>
        <p:txBody>
          <a:bodyPr wrap="none" rtlCol="0">
            <a:spAutoFit/>
          </a:bodyPr>
          <a:lstStyle/>
          <a:p>
            <a:pPr algn="ctr"/>
            <a:r>
              <a:rPr lang="ru-RU" sz="2000" u="sng" dirty="0">
                <a:latin typeface="TagirCTT" pitchFamily="2" charset="0"/>
              </a:rPr>
              <a:t>Черви</a:t>
            </a:r>
            <a:r>
              <a:rPr lang="ru-RU" dirty="0">
                <a:latin typeface="Madera TYGRA" panose="02000507060000020003" pitchFamily="2" charset="0"/>
              </a:rPr>
              <a:t> </a:t>
            </a:r>
          </a:p>
        </p:txBody>
      </p:sp>
      <p:sp>
        <p:nvSpPr>
          <p:cNvPr id="5" name="TextBox 4"/>
          <p:cNvSpPr txBox="1"/>
          <p:nvPr/>
        </p:nvSpPr>
        <p:spPr>
          <a:xfrm>
            <a:off x="3829191" y="1357298"/>
            <a:ext cx="1051891" cy="400110"/>
          </a:xfrm>
          <a:prstGeom prst="rect">
            <a:avLst/>
          </a:prstGeom>
          <a:noFill/>
        </p:spPr>
        <p:txBody>
          <a:bodyPr wrap="none" rtlCol="0">
            <a:spAutoFit/>
          </a:bodyPr>
          <a:lstStyle/>
          <a:p>
            <a:pPr algn="ctr"/>
            <a:r>
              <a:rPr lang="ru-RU" sz="2000" u="sng" dirty="0">
                <a:latin typeface="TagirCTT" pitchFamily="2" charset="0"/>
              </a:rPr>
              <a:t>Улитки</a:t>
            </a:r>
          </a:p>
        </p:txBody>
      </p:sp>
      <p:sp>
        <p:nvSpPr>
          <p:cNvPr id="6" name="TextBox 5"/>
          <p:cNvSpPr txBox="1"/>
          <p:nvPr/>
        </p:nvSpPr>
        <p:spPr>
          <a:xfrm>
            <a:off x="6010451" y="1357298"/>
            <a:ext cx="1731564" cy="400110"/>
          </a:xfrm>
          <a:prstGeom prst="rect">
            <a:avLst/>
          </a:prstGeom>
          <a:noFill/>
        </p:spPr>
        <p:txBody>
          <a:bodyPr wrap="none" rtlCol="0">
            <a:spAutoFit/>
          </a:bodyPr>
          <a:lstStyle/>
          <a:p>
            <a:pPr algn="ctr"/>
            <a:r>
              <a:rPr lang="ru-RU" sz="2000" u="sng" dirty="0">
                <a:latin typeface="TagirCTT" pitchFamily="2" charset="0"/>
              </a:rPr>
              <a:t>Ракообразные</a:t>
            </a:r>
          </a:p>
        </p:txBody>
      </p:sp>
      <p:sp>
        <p:nvSpPr>
          <p:cNvPr id="7" name="Прямоугольник 6"/>
          <p:cNvSpPr/>
          <p:nvPr/>
        </p:nvSpPr>
        <p:spPr>
          <a:xfrm>
            <a:off x="858577" y="1956756"/>
            <a:ext cx="4361495" cy="2308324"/>
          </a:xfrm>
          <a:prstGeom prst="rect">
            <a:avLst/>
          </a:prstGeom>
        </p:spPr>
        <p:txBody>
          <a:bodyPr wrap="square">
            <a:spAutoFit/>
          </a:bodyPr>
          <a:lstStyle/>
          <a:p>
            <a:r>
              <a:rPr lang="ru-RU" b="1" dirty="0" smtClean="0"/>
              <a:t>Веслоногие рачки</a:t>
            </a:r>
            <a:r>
              <a:rPr lang="ru-RU" dirty="0" smtClean="0"/>
              <a:t> – это мелкие водные ракообразные. Большинство из них безвредны для рыб. Некоторые свободно живущие виды – например, </a:t>
            </a:r>
            <a:r>
              <a:rPr lang="ru-RU" b="1" dirty="0" smtClean="0"/>
              <a:t>циклопы</a:t>
            </a:r>
            <a:r>
              <a:rPr lang="ru-RU" dirty="0" smtClean="0"/>
              <a:t>– используются в качестве живого корма. В то же время представители некоторых видов веслоногих ракообразных паразитируют на рыбах.</a:t>
            </a:r>
            <a:endParaRPr lang="ru-RU" dirty="0"/>
          </a:p>
        </p:txBody>
      </p:sp>
      <p:sp>
        <p:nvSpPr>
          <p:cNvPr id="8" name="Прямоугольник 7"/>
          <p:cNvSpPr/>
          <p:nvPr/>
        </p:nvSpPr>
        <p:spPr>
          <a:xfrm>
            <a:off x="864096" y="1919158"/>
            <a:ext cx="4499992" cy="2308324"/>
          </a:xfrm>
          <a:prstGeom prst="rect">
            <a:avLst/>
          </a:prstGeom>
        </p:spPr>
        <p:txBody>
          <a:bodyPr wrap="square">
            <a:spAutoFit/>
          </a:bodyPr>
          <a:lstStyle/>
          <a:p>
            <a:r>
              <a:rPr lang="ru-RU" b="1" dirty="0" err="1" smtClean="0"/>
              <a:t>Планарии</a:t>
            </a:r>
            <a:r>
              <a:rPr lang="ru-RU" dirty="0" smtClean="0"/>
              <a:t> – это плоские черви, с волосяным покровом в виде мелких ресничек. Они нередко вселяют ужас в сердца </a:t>
            </a:r>
            <a:r>
              <a:rPr lang="ru-RU" dirty="0" err="1" smtClean="0"/>
              <a:t>аквариумистов</a:t>
            </a:r>
            <a:r>
              <a:rPr lang="ru-RU" dirty="0" smtClean="0"/>
              <a:t>, так как по ошибке их принимают за паразитов вроде пиявок. Аквариумные </a:t>
            </a:r>
            <a:r>
              <a:rPr lang="ru-RU" dirty="0" err="1" smtClean="0"/>
              <a:t>планарии</a:t>
            </a:r>
            <a:r>
              <a:rPr lang="ru-RU" dirty="0" smtClean="0"/>
              <a:t> обычно достигают в длину от 2 до 10 мм и бывают кремово-белого , серого или коричневого цвета.</a:t>
            </a:r>
            <a:endParaRPr lang="ru-RU" dirty="0"/>
          </a:p>
        </p:txBody>
      </p:sp>
      <p:sp>
        <p:nvSpPr>
          <p:cNvPr id="9" name="Прямоугольник 8"/>
          <p:cNvSpPr/>
          <p:nvPr/>
        </p:nvSpPr>
        <p:spPr>
          <a:xfrm>
            <a:off x="918031" y="2008872"/>
            <a:ext cx="4518065" cy="3416320"/>
          </a:xfrm>
          <a:prstGeom prst="rect">
            <a:avLst/>
          </a:prstGeom>
        </p:spPr>
        <p:txBody>
          <a:bodyPr wrap="square">
            <a:spAutoFit/>
          </a:bodyPr>
          <a:lstStyle/>
          <a:p>
            <a:r>
              <a:rPr lang="ru-RU" dirty="0"/>
              <a:t>Присутствие большого количества </a:t>
            </a:r>
            <a:r>
              <a:rPr lang="ru-RU" b="1" dirty="0"/>
              <a:t>улиток</a:t>
            </a:r>
            <a:r>
              <a:rPr lang="ru-RU" dirty="0"/>
              <a:t> – это показатель нездорового аквариума. Чтобы улитки могли жить, они должны не только находить достаточное количество органических веществ для питания, но также потреблять кислород и производить органические отходы. Некоторые из них пожирают икру рыб. Чтобы избежать случайного занесения улиток, перед посадкой растений в аквариуме вполне допустимо обработать их средством для уничтожения моллюсков.</a:t>
            </a: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4227482"/>
            <a:ext cx="2324100" cy="1771650"/>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b="10387"/>
          <a:stretch/>
        </p:blipFill>
        <p:spPr>
          <a:xfrm>
            <a:off x="5436096" y="1988840"/>
            <a:ext cx="2324100" cy="1562024"/>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4227482"/>
            <a:ext cx="2590800" cy="1771650"/>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483" y="1973957"/>
            <a:ext cx="2375893" cy="1743075"/>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483" y="3933056"/>
            <a:ext cx="2375893" cy="1673835"/>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3415" y="1988840"/>
            <a:ext cx="2514600" cy="1819275"/>
          </a:xfrm>
          <a:prstGeom prst="rect">
            <a:avLst/>
          </a:prstGeom>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0826" y="3933056"/>
            <a:ext cx="2518022" cy="1676400"/>
          </a:xfrm>
          <a:prstGeom prst="rect">
            <a:avLst/>
          </a:prstGeom>
        </p:spPr>
      </p:pic>
      <p:sp>
        <p:nvSpPr>
          <p:cNvPr id="17" name="TextBox 16"/>
          <p:cNvSpPr txBox="1"/>
          <p:nvPr/>
        </p:nvSpPr>
        <p:spPr>
          <a:xfrm>
            <a:off x="-756592" y="2276872"/>
            <a:ext cx="184731" cy="369332"/>
          </a:xfrm>
          <a:prstGeom prst="rect">
            <a:avLst/>
          </a:prstGeom>
          <a:noFill/>
        </p:spPr>
        <p:txBody>
          <a:bodyPr wrap="none" rtlCol="0">
            <a:spAutoFit/>
          </a:bodyPr>
          <a:lstStyle/>
          <a:p>
            <a:endParaRPr lang="ru-RU" dirty="0"/>
          </a:p>
        </p:txBody>
      </p:sp>
      <p:pic>
        <p:nvPicPr>
          <p:cNvPr id="19" name="Рисунок 18">
            <a:hlinkClick r:id="rId9" action="ppaction://hlinksldjump" tooltip="В содержание"/>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20" name="Прямоугольник 19">
            <a:hlinkClick r:id="rId9"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10"/>
                                        </p:tgtEl>
                                        <p:attrNameLst>
                                          <p:attrName>ppt_w</p:attrName>
                                        </p:attrNameLst>
                                      </p:cBhvr>
                                      <p:tavLst>
                                        <p:tav tm="0">
                                          <p:val>
                                            <p:strVal val="ppt_w"/>
                                          </p:val>
                                        </p:tav>
                                        <p:tav tm="100000">
                                          <p:val>
                                            <p:fltVal val="0"/>
                                          </p:val>
                                        </p:tav>
                                      </p:tavLst>
                                    </p:anim>
                                    <p:anim calcmode="lin" valueType="num">
                                      <p:cBhvr>
                                        <p:cTn id="34" dur="500"/>
                                        <p:tgtEl>
                                          <p:spTgt spid="10"/>
                                        </p:tgtEl>
                                        <p:attrNameLst>
                                          <p:attrName>ppt_h</p:attrName>
                                        </p:attrNameLst>
                                      </p:cBhvr>
                                      <p:tavLst>
                                        <p:tav tm="0">
                                          <p:val>
                                            <p:strVal val="ppt_h"/>
                                          </p:val>
                                        </p:tav>
                                        <p:tav tm="100000">
                                          <p:val>
                                            <p:fltVal val="0"/>
                                          </p:val>
                                        </p:tav>
                                      </p:tavLst>
                                    </p:anim>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3" presetClass="exit" presetSubtype="32" fill="hold" grpId="1" nodeType="withEffect">
                                  <p:stCondLst>
                                    <p:cond delay="0"/>
                                  </p:stCondLst>
                                  <p:childTnLst>
                                    <p:anim calcmode="lin" valueType="num">
                                      <p:cBhvr>
                                        <p:cTn id="43" dur="500"/>
                                        <p:tgtEl>
                                          <p:spTgt spid="8"/>
                                        </p:tgtEl>
                                        <p:attrNameLst>
                                          <p:attrName>ppt_w</p:attrName>
                                        </p:attrNameLst>
                                      </p:cBhvr>
                                      <p:tavLst>
                                        <p:tav tm="0">
                                          <p:val>
                                            <p:strVal val="ppt_w"/>
                                          </p:val>
                                        </p:tav>
                                        <p:tav tm="100000">
                                          <p:val>
                                            <p:fltVal val="0"/>
                                          </p:val>
                                        </p:tav>
                                      </p:tavLst>
                                    </p:anim>
                                    <p:anim calcmode="lin" valueType="num">
                                      <p:cBhvr>
                                        <p:cTn id="44" dur="500"/>
                                        <p:tgtEl>
                                          <p:spTgt spid="8"/>
                                        </p:tgtEl>
                                        <p:attrNameLst>
                                          <p:attrName>ppt_h</p:attrName>
                                        </p:attrNameLst>
                                      </p:cBhvr>
                                      <p:tavLst>
                                        <p:tav tm="0">
                                          <p:val>
                                            <p:strVal val="ppt_h"/>
                                          </p:val>
                                        </p:tav>
                                        <p:tav tm="100000">
                                          <p:val>
                                            <p:fltVal val="0"/>
                                          </p:val>
                                        </p:tav>
                                      </p:tavLst>
                                    </p:anim>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3"/>
                                        </p:tgtEl>
                                        <p:attrNameLst>
                                          <p:attrName>ppt_w</p:attrName>
                                        </p:attrNameLst>
                                      </p:cBhvr>
                                      <p:tavLst>
                                        <p:tav tm="0">
                                          <p:val>
                                            <p:strVal val="ppt_w"/>
                                          </p:val>
                                        </p:tav>
                                        <p:tav tm="100000">
                                          <p:val>
                                            <p:fltVal val="0"/>
                                          </p:val>
                                        </p:tav>
                                      </p:tavLst>
                                    </p:anim>
                                    <p:anim calcmode="lin" valueType="num">
                                      <p:cBhvr>
                                        <p:cTn id="69" dur="500"/>
                                        <p:tgtEl>
                                          <p:spTgt spid="13"/>
                                        </p:tgtEl>
                                        <p:attrNameLst>
                                          <p:attrName>ppt_h</p:attrName>
                                        </p:attrNameLst>
                                      </p:cBhvr>
                                      <p:tavLst>
                                        <p:tav tm="0">
                                          <p:val>
                                            <p:strVal val="ppt_h"/>
                                          </p:val>
                                        </p:tav>
                                        <p:tav tm="100000">
                                          <p:val>
                                            <p:fltVal val="0"/>
                                          </p:val>
                                        </p:tav>
                                      </p:tavLst>
                                    </p:anim>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9"/>
                                        </p:tgtEl>
                                        <p:attrNameLst>
                                          <p:attrName>ppt_w</p:attrName>
                                        </p:attrNameLst>
                                      </p:cBhvr>
                                      <p:tavLst>
                                        <p:tav tm="0">
                                          <p:val>
                                            <p:strVal val="ppt_w"/>
                                          </p:val>
                                        </p:tav>
                                        <p:tav tm="100000">
                                          <p:val>
                                            <p:fltVal val="0"/>
                                          </p:val>
                                        </p:tav>
                                      </p:tavLst>
                                    </p:anim>
                                    <p:anim calcmode="lin" valueType="num">
                                      <p:cBhvr>
                                        <p:cTn id="79" dur="500"/>
                                        <p:tgtEl>
                                          <p:spTgt spid="9"/>
                                        </p:tgtEl>
                                        <p:attrNameLst>
                                          <p:attrName>ppt_h</p:attrName>
                                        </p:attrNameLst>
                                      </p:cBhvr>
                                      <p:tavLst>
                                        <p:tav tm="0">
                                          <p:val>
                                            <p:strVal val="ppt_h"/>
                                          </p:val>
                                        </p:tav>
                                        <p:tav tm="100000">
                                          <p:val>
                                            <p:fltVal val="0"/>
                                          </p:val>
                                        </p:tav>
                                      </p:tavLst>
                                    </p:anim>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par>
                                <p:cTn id="90" presetID="53" presetClass="entr" presetSubtype="16" fill="hold" nodeType="with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7"/>
                                        </p:tgtEl>
                                        <p:attrNameLst>
                                          <p:attrName>ppt_w</p:attrName>
                                        </p:attrNameLst>
                                      </p:cBhvr>
                                      <p:tavLst>
                                        <p:tav tm="0">
                                          <p:val>
                                            <p:strVal val="ppt_w"/>
                                          </p:val>
                                        </p:tav>
                                        <p:tav tm="100000">
                                          <p:val>
                                            <p:fltVal val="0"/>
                                          </p:val>
                                        </p:tav>
                                      </p:tavLst>
                                    </p:anim>
                                    <p:anim calcmode="lin" valueType="num">
                                      <p:cBhvr>
                                        <p:cTn id="104" dur="500"/>
                                        <p:tgtEl>
                                          <p:spTgt spid="7"/>
                                        </p:tgtEl>
                                        <p:attrNameLst>
                                          <p:attrName>ppt_h</p:attrName>
                                        </p:attrNameLst>
                                      </p:cBhvr>
                                      <p:tavLst>
                                        <p:tav tm="0">
                                          <p:val>
                                            <p:strVal val="ppt_h"/>
                                          </p:val>
                                        </p:tav>
                                        <p:tav tm="100000">
                                          <p:val>
                                            <p:fltVal val="0"/>
                                          </p:val>
                                        </p:tav>
                                      </p:tavLst>
                                    </p:anim>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53" presetClass="exit" presetSubtype="32" fill="hold" nodeType="withEffect">
                                  <p:stCondLst>
                                    <p:cond delay="0"/>
                                  </p:stCondLst>
                                  <p:childTnLst>
                                    <p:anim calcmode="lin" valueType="num">
                                      <p:cBhvr>
                                        <p:cTn id="108" dur="500"/>
                                        <p:tgtEl>
                                          <p:spTgt spid="15"/>
                                        </p:tgtEl>
                                        <p:attrNameLst>
                                          <p:attrName>ppt_w</p:attrName>
                                        </p:attrNameLst>
                                      </p:cBhvr>
                                      <p:tavLst>
                                        <p:tav tm="0">
                                          <p:val>
                                            <p:strVal val="ppt_w"/>
                                          </p:val>
                                        </p:tav>
                                        <p:tav tm="100000">
                                          <p:val>
                                            <p:fltVal val="0"/>
                                          </p:val>
                                        </p:tav>
                                      </p:tavLst>
                                    </p:anim>
                                    <p:anim calcmode="lin" valueType="num">
                                      <p:cBhvr>
                                        <p:cTn id="109" dur="500"/>
                                        <p:tgtEl>
                                          <p:spTgt spid="15"/>
                                        </p:tgtEl>
                                        <p:attrNameLst>
                                          <p:attrName>ppt_h</p:attrName>
                                        </p:attrNameLst>
                                      </p:cBhvr>
                                      <p:tavLst>
                                        <p:tav tm="0">
                                          <p:val>
                                            <p:strVal val="ppt_h"/>
                                          </p:val>
                                        </p:tav>
                                        <p:tav tm="100000">
                                          <p:val>
                                            <p:fltVal val="0"/>
                                          </p:val>
                                        </p:tav>
                                      </p:tavLst>
                                    </p:anim>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16"/>
                                        </p:tgtEl>
                                        <p:attrNameLst>
                                          <p:attrName>ppt_w</p:attrName>
                                        </p:attrNameLst>
                                      </p:cBhvr>
                                      <p:tavLst>
                                        <p:tav tm="0">
                                          <p:val>
                                            <p:strVal val="ppt_w"/>
                                          </p:val>
                                        </p:tav>
                                        <p:tav tm="100000">
                                          <p:val>
                                            <p:fltVal val="0"/>
                                          </p:val>
                                        </p:tav>
                                      </p:tavLst>
                                    </p:anim>
                                    <p:anim calcmode="lin" valueType="num">
                                      <p:cBhvr>
                                        <p:cTn id="114" dur="500"/>
                                        <p:tgtEl>
                                          <p:spTgt spid="16"/>
                                        </p:tgtEl>
                                        <p:attrNameLst>
                                          <p:attrName>ppt_h</p:attrName>
                                        </p:attrNameLst>
                                      </p:cBhvr>
                                      <p:tavLst>
                                        <p:tav tm="0">
                                          <p:val>
                                            <p:strVal val="ppt_h"/>
                                          </p:val>
                                        </p:tav>
                                        <p:tav tm="100000">
                                          <p:val>
                                            <p:fltVal val="0"/>
                                          </p:val>
                                        </p:tav>
                                      </p:tavLst>
                                    </p:anim>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7" grpId="0"/>
      <p:bldP spid="7" grpId="1"/>
      <p:bldP spid="8" grpId="0"/>
      <p:bldP spid="8"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0641" y="285728"/>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555002" y="692696"/>
            <a:ext cx="3913252" cy="461665"/>
          </a:xfrm>
          <a:prstGeom prst="rect">
            <a:avLst/>
          </a:prstGeom>
          <a:noFill/>
        </p:spPr>
        <p:txBody>
          <a:bodyPr wrap="none" rtlCol="0">
            <a:spAutoFit/>
          </a:bodyPr>
          <a:lstStyle/>
          <a:p>
            <a:pPr algn="ctr"/>
            <a:r>
              <a:rPr lang="ru-RU" sz="2400" dirty="0">
                <a:latin typeface="TagirCTT" pitchFamily="2" charset="0"/>
              </a:rPr>
              <a:t>Чистильщики</a:t>
            </a:r>
            <a:r>
              <a:rPr lang="ru-RU" sz="2000" dirty="0">
                <a:latin typeface="TagirCTT" pitchFamily="2" charset="0"/>
              </a:rPr>
              <a:t> </a:t>
            </a:r>
            <a:r>
              <a:rPr lang="ru-RU" sz="2400" dirty="0">
                <a:latin typeface="TagirCTT" pitchFamily="2" charset="0"/>
              </a:rPr>
              <a:t>аквариумов</a:t>
            </a:r>
          </a:p>
        </p:txBody>
      </p:sp>
      <p:sp>
        <p:nvSpPr>
          <p:cNvPr id="4" name="Прямоугольник 3"/>
          <p:cNvSpPr/>
          <p:nvPr/>
        </p:nvSpPr>
        <p:spPr>
          <a:xfrm>
            <a:off x="936072" y="1916832"/>
            <a:ext cx="4572032" cy="3970318"/>
          </a:xfrm>
          <a:prstGeom prst="rect">
            <a:avLst/>
          </a:prstGeom>
        </p:spPr>
        <p:txBody>
          <a:bodyPr wrap="square">
            <a:spAutoFit/>
          </a:bodyPr>
          <a:lstStyle/>
          <a:p>
            <a:r>
              <a:rPr lang="ru-RU" dirty="0" err="1" smtClean="0"/>
              <a:t>Анциструсы</a:t>
            </a:r>
            <a:r>
              <a:rPr lang="ru-RU" dirty="0" smtClean="0"/>
              <a:t> – всем известные </a:t>
            </a:r>
            <a:r>
              <a:rPr lang="ru-RU" dirty="0" err="1" smtClean="0"/>
              <a:t>сомики</a:t>
            </a:r>
            <a:r>
              <a:rPr lang="ru-RU" dirty="0" smtClean="0"/>
              <a:t>, которые своей популярностью уступают, вероятно, только другому виду </a:t>
            </a:r>
            <a:r>
              <a:rPr lang="ru-RU" dirty="0" err="1" smtClean="0"/>
              <a:t>сомиков</a:t>
            </a:r>
            <a:r>
              <a:rPr lang="ru-RU" dirty="0" smtClean="0"/>
              <a:t> – </a:t>
            </a:r>
            <a:r>
              <a:rPr lang="ru-RU" dirty="0" err="1" smtClean="0"/>
              <a:t>коридорасам</a:t>
            </a:r>
            <a:r>
              <a:rPr lang="ru-RU" dirty="0" smtClean="0"/>
              <a:t>. Ротовой аппарат этих рыбок видоизменился в присоску, позволяющую </a:t>
            </a:r>
            <a:r>
              <a:rPr lang="ru-RU" dirty="0" err="1" smtClean="0"/>
              <a:t>сомикам</a:t>
            </a:r>
            <a:r>
              <a:rPr lang="ru-RU" dirty="0" smtClean="0"/>
              <a:t> эффективно соскабливать со стенок аквариума и декораций водорослевые обрастания. За этим зрелищем очень интересно наблюдать. Большая часть работы проходит после выключения света, ведь </a:t>
            </a:r>
            <a:r>
              <a:rPr lang="ru-RU" dirty="0" err="1" smtClean="0"/>
              <a:t>анциструсы</a:t>
            </a:r>
            <a:r>
              <a:rPr lang="ru-RU" dirty="0" smtClean="0"/>
              <a:t> – сумеречные обитатели, хотя привыкают к режиму кормления и часто активничают даже в светлое время суток.</a:t>
            </a:r>
            <a:endParaRPr lang="ru-RU" dirty="0"/>
          </a:p>
        </p:txBody>
      </p:sp>
      <p:sp>
        <p:nvSpPr>
          <p:cNvPr id="5" name="Прямоугольник 4"/>
          <p:cNvSpPr/>
          <p:nvPr/>
        </p:nvSpPr>
        <p:spPr>
          <a:xfrm>
            <a:off x="1323250" y="1292779"/>
            <a:ext cx="1410964" cy="400110"/>
          </a:xfrm>
          <a:prstGeom prst="rect">
            <a:avLst/>
          </a:prstGeom>
        </p:spPr>
        <p:txBody>
          <a:bodyPr wrap="none">
            <a:spAutoFit/>
          </a:bodyPr>
          <a:lstStyle/>
          <a:p>
            <a:pPr algn="ctr"/>
            <a:r>
              <a:rPr lang="ru-RU" sz="2000" u="sng" dirty="0" err="1">
                <a:latin typeface="TagirCTT" pitchFamily="2" charset="0"/>
              </a:rPr>
              <a:t>Анциструс</a:t>
            </a:r>
            <a:endParaRPr lang="ru-RU" sz="2000" u="sng" dirty="0">
              <a:latin typeface="TagirCTT" pitchFamily="2" charset="0"/>
            </a:endParaRPr>
          </a:p>
        </p:txBody>
      </p:sp>
      <p:sp>
        <p:nvSpPr>
          <p:cNvPr id="6" name="Прямоугольник 5"/>
          <p:cNvSpPr/>
          <p:nvPr/>
        </p:nvSpPr>
        <p:spPr>
          <a:xfrm>
            <a:off x="795477" y="1918408"/>
            <a:ext cx="4901564" cy="4247317"/>
          </a:xfrm>
          <a:prstGeom prst="rect">
            <a:avLst/>
          </a:prstGeom>
        </p:spPr>
        <p:txBody>
          <a:bodyPr wrap="square">
            <a:spAutoFit/>
          </a:bodyPr>
          <a:lstStyle/>
          <a:p>
            <a:r>
              <a:rPr lang="ru-RU" dirty="0" smtClean="0"/>
              <a:t>Креветки </a:t>
            </a:r>
            <a:r>
              <a:rPr lang="ru-RU" dirty="0" err="1" smtClean="0"/>
              <a:t>Амано</a:t>
            </a:r>
            <a:r>
              <a:rPr lang="ru-RU" dirty="0" smtClean="0"/>
              <a:t> – замечательные помощники любителей </a:t>
            </a:r>
            <a:r>
              <a:rPr lang="ru-RU" dirty="0" err="1" smtClean="0"/>
              <a:t>аквариумистики</a:t>
            </a:r>
            <a:r>
              <a:rPr lang="ru-RU" dirty="0" smtClean="0"/>
              <a:t> в борьбе за чистоту аквариума. Это вид не отличается яркой окраской, но позволяет эффективно бороться со многими видами водорослей, прежде всего, с нитчаткой. Именно для этой цели их использовал известный </a:t>
            </a:r>
            <a:r>
              <a:rPr lang="ru-RU" dirty="0" err="1" smtClean="0"/>
              <a:t>акваскейпер</a:t>
            </a:r>
            <a:r>
              <a:rPr lang="ru-RU" dirty="0" smtClean="0"/>
              <a:t> </a:t>
            </a:r>
            <a:r>
              <a:rPr lang="ru-RU" dirty="0" err="1" smtClean="0"/>
              <a:t>Такаши</a:t>
            </a:r>
            <a:r>
              <a:rPr lang="ru-RU" dirty="0" smtClean="0"/>
              <a:t> </a:t>
            </a:r>
            <a:r>
              <a:rPr lang="ru-RU" dirty="0" err="1" smtClean="0"/>
              <a:t>Амано</a:t>
            </a:r>
            <a:r>
              <a:rPr lang="ru-RU" dirty="0" smtClean="0"/>
              <a:t> при создание своих </a:t>
            </a:r>
            <a:r>
              <a:rPr lang="ru-RU" dirty="0" err="1" smtClean="0"/>
              <a:t>шедевральных</a:t>
            </a:r>
            <a:r>
              <a:rPr lang="ru-RU" dirty="0" smtClean="0"/>
              <a:t> дизайнов. Креветки </a:t>
            </a:r>
            <a:r>
              <a:rPr lang="ru-RU" dirty="0" err="1" smtClean="0"/>
              <a:t>Амано</a:t>
            </a:r>
            <a:r>
              <a:rPr lang="ru-RU" dirty="0" smtClean="0"/>
              <a:t> неприхотливы в содержании, лучше всего запускать группу особей. Только стоит учитывать, что на одну креветку должно приходиться не менее 5 литров воды. Эти ракообразные совместимы с мирными видами рыб и прекрасно подходят для общих аквариумов.</a:t>
            </a:r>
            <a:endParaRPr lang="ru-RU" dirty="0"/>
          </a:p>
        </p:txBody>
      </p:sp>
      <p:sp>
        <p:nvSpPr>
          <p:cNvPr id="7" name="Прямоугольник 6"/>
          <p:cNvSpPr/>
          <p:nvPr/>
        </p:nvSpPr>
        <p:spPr>
          <a:xfrm>
            <a:off x="3401405" y="1300698"/>
            <a:ext cx="2114682" cy="400110"/>
          </a:xfrm>
          <a:prstGeom prst="rect">
            <a:avLst/>
          </a:prstGeom>
        </p:spPr>
        <p:txBody>
          <a:bodyPr wrap="none">
            <a:spAutoFit/>
          </a:bodyPr>
          <a:lstStyle/>
          <a:p>
            <a:pPr algn="ctr"/>
            <a:r>
              <a:rPr lang="ru-RU" sz="2000" u="sng" dirty="0">
                <a:latin typeface="TagirCTT" pitchFamily="2" charset="0"/>
              </a:rPr>
              <a:t>Креветка</a:t>
            </a:r>
            <a:r>
              <a:rPr lang="ru-RU" dirty="0">
                <a:latin typeface="Madera TYGRA" panose="02000507060000020003" pitchFamily="2" charset="0"/>
              </a:rPr>
              <a:t> </a:t>
            </a:r>
            <a:r>
              <a:rPr lang="ru-RU" sz="2000" u="sng" dirty="0" err="1">
                <a:latin typeface="TagirCTT" pitchFamily="2" charset="0"/>
              </a:rPr>
              <a:t>Амано</a:t>
            </a:r>
            <a:endParaRPr lang="ru-RU" sz="2000" u="sng" dirty="0">
              <a:latin typeface="TagirCTT" pitchFamily="2" charset="0"/>
            </a:endParaRPr>
          </a:p>
        </p:txBody>
      </p:sp>
      <p:sp>
        <p:nvSpPr>
          <p:cNvPr id="8" name="Прямоугольник 7"/>
          <p:cNvSpPr/>
          <p:nvPr/>
        </p:nvSpPr>
        <p:spPr>
          <a:xfrm>
            <a:off x="1066835" y="1955389"/>
            <a:ext cx="4441269" cy="3693319"/>
          </a:xfrm>
          <a:prstGeom prst="rect">
            <a:avLst/>
          </a:prstGeom>
        </p:spPr>
        <p:txBody>
          <a:bodyPr wrap="square">
            <a:spAutoFit/>
          </a:bodyPr>
          <a:lstStyle/>
          <a:p>
            <a:r>
              <a:rPr lang="ru-RU" dirty="0" smtClean="0"/>
              <a:t>Сиамский </a:t>
            </a:r>
            <a:r>
              <a:rPr lang="ru-RU" dirty="0" err="1" smtClean="0"/>
              <a:t>водорослеед</a:t>
            </a:r>
            <a:r>
              <a:rPr lang="ru-RU" dirty="0" smtClean="0"/>
              <a:t>, как следует из названия, не прочь полакомиться низшими растениями, помогая </a:t>
            </a:r>
            <a:r>
              <a:rPr lang="ru-RU" dirty="0" err="1" smtClean="0"/>
              <a:t>аквариумисту</a:t>
            </a:r>
            <a:r>
              <a:rPr lang="ru-RU" dirty="0" smtClean="0"/>
              <a:t> поддерживать чистоту в аквариуме. Это достаточно крупная рыбка, которая может легко вырасти до 10 см, с серебристым телом и продольной черной полосой, тянущейся от головы до хвоста.</a:t>
            </a:r>
          </a:p>
          <a:p>
            <a:r>
              <a:rPr lang="ru-RU" dirty="0" smtClean="0"/>
              <a:t>Содержать </a:t>
            </a:r>
            <a:r>
              <a:rPr lang="ru-RU" dirty="0" err="1" smtClean="0"/>
              <a:t>водорослеедов</a:t>
            </a:r>
            <a:r>
              <a:rPr lang="ru-RU" dirty="0" smtClean="0"/>
              <a:t> лучше всего стайками из 6-8 особей в аквариумах от 100 литров. Они не отличаются агрессией, но при одиночном содержании иногда могут нападать на других мелких рыб</a:t>
            </a:r>
            <a:endParaRPr lang="ru-RU" dirty="0"/>
          </a:p>
        </p:txBody>
      </p:sp>
      <p:sp>
        <p:nvSpPr>
          <p:cNvPr id="9" name="Прямоугольник 8"/>
          <p:cNvSpPr/>
          <p:nvPr/>
        </p:nvSpPr>
        <p:spPr>
          <a:xfrm>
            <a:off x="5790973" y="1300698"/>
            <a:ext cx="2650084" cy="400110"/>
          </a:xfrm>
          <a:prstGeom prst="rect">
            <a:avLst/>
          </a:prstGeom>
        </p:spPr>
        <p:txBody>
          <a:bodyPr wrap="none">
            <a:spAutoFit/>
          </a:bodyPr>
          <a:lstStyle/>
          <a:p>
            <a:pPr algn="ctr"/>
            <a:r>
              <a:rPr lang="ru-RU" sz="2000" u="sng" dirty="0" err="1">
                <a:latin typeface="TagirCTT" pitchFamily="2" charset="0"/>
              </a:rPr>
              <a:t>Водорослеед</a:t>
            </a:r>
            <a:r>
              <a:rPr lang="ru-RU" dirty="0">
                <a:latin typeface="Madera TYGRA" panose="02000507060000020003" pitchFamily="2" charset="0"/>
              </a:rPr>
              <a:t> </a:t>
            </a:r>
            <a:r>
              <a:rPr lang="ru-RU" sz="2000" u="sng" dirty="0">
                <a:latin typeface="TagirCTT" pitchFamily="2" charset="0"/>
              </a:rPr>
              <a:t>сиамский</a:t>
            </a: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901" y="1959705"/>
            <a:ext cx="2615515" cy="1543050"/>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901" y="3672044"/>
            <a:ext cx="2615515" cy="1514475"/>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041" y="1966190"/>
            <a:ext cx="2628900" cy="1743075"/>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041" y="3919669"/>
            <a:ext cx="2619375" cy="1743075"/>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7041" y="1928969"/>
            <a:ext cx="2619375" cy="1743075"/>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0902" y="3724658"/>
            <a:ext cx="2615514" cy="1924050"/>
          </a:xfrm>
          <a:prstGeom prst="rect">
            <a:avLst/>
          </a:prstGeom>
        </p:spPr>
      </p:pic>
      <p:pic>
        <p:nvPicPr>
          <p:cNvPr id="17" name="Рисунок 16">
            <a:hlinkClick r:id="rId8" action="ppaction://hlinksldjump" tooltip="В содержание"/>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18" name="Прямоугольник 17">
            <a:hlinkClick r:id="rId8"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53" presetClass="exit" presetSubtype="32" fill="hold"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13"/>
                                        </p:tgtEl>
                                        <p:attrNameLst>
                                          <p:attrName>ppt_w</p:attrName>
                                        </p:attrNameLst>
                                      </p:cBhvr>
                                      <p:tavLst>
                                        <p:tav tm="0">
                                          <p:val>
                                            <p:strVal val="ppt_w"/>
                                          </p:val>
                                        </p:tav>
                                        <p:tav tm="100000">
                                          <p:val>
                                            <p:fltVal val="0"/>
                                          </p:val>
                                        </p:tav>
                                      </p:tavLst>
                                    </p:anim>
                                    <p:anim calcmode="lin" valueType="num">
                                      <p:cBhvr>
                                        <p:cTn id="69" dur="500"/>
                                        <p:tgtEl>
                                          <p:spTgt spid="13"/>
                                        </p:tgtEl>
                                        <p:attrNameLst>
                                          <p:attrName>ppt_h</p:attrName>
                                        </p:attrNameLst>
                                      </p:cBhvr>
                                      <p:tavLst>
                                        <p:tav tm="0">
                                          <p:val>
                                            <p:strVal val="ppt_h"/>
                                          </p:val>
                                        </p:tav>
                                        <p:tav tm="100000">
                                          <p:val>
                                            <p:fltVal val="0"/>
                                          </p:val>
                                        </p:tav>
                                      </p:tavLst>
                                    </p:anim>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par>
                                <p:cTn id="80" presetID="53" presetClass="entr" presetSubtype="16"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par>
                                <p:cTn id="85" presetID="53" presetClass="entr" presetSubtype="16"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6"/>
                                        </p:tgtEl>
                                        <p:attrNameLst>
                                          <p:attrName>ppt_w</p:attrName>
                                        </p:attrNameLst>
                                      </p:cBhvr>
                                      <p:tavLst>
                                        <p:tav tm="0">
                                          <p:val>
                                            <p:strVal val="ppt_w"/>
                                          </p:val>
                                        </p:tav>
                                        <p:tav tm="100000">
                                          <p:val>
                                            <p:fltVal val="0"/>
                                          </p:val>
                                        </p:tav>
                                      </p:tavLst>
                                    </p:anim>
                                    <p:anim calcmode="lin" valueType="num">
                                      <p:cBhvr>
                                        <p:cTn id="94" dur="500"/>
                                        <p:tgtEl>
                                          <p:spTgt spid="6"/>
                                        </p:tgtEl>
                                        <p:attrNameLst>
                                          <p:attrName>ppt_h</p:attrName>
                                        </p:attrNameLst>
                                      </p:cBhvr>
                                      <p:tavLst>
                                        <p:tav tm="0">
                                          <p:val>
                                            <p:strVal val="ppt_h"/>
                                          </p:val>
                                        </p:tav>
                                        <p:tav tm="100000">
                                          <p:val>
                                            <p:fltVal val="0"/>
                                          </p:val>
                                        </p:tav>
                                      </p:tavLst>
                                    </p:anim>
                                    <p:animEffect transition="out" filter="fade">
                                      <p:cBhvr>
                                        <p:cTn id="95" dur="500"/>
                                        <p:tgtEl>
                                          <p:spTgt spid="6"/>
                                        </p:tgtEl>
                                      </p:cBhvr>
                                    </p:animEffect>
                                    <p:set>
                                      <p:cBhvr>
                                        <p:cTn id="96" dur="1" fill="hold">
                                          <p:stCondLst>
                                            <p:cond delay="499"/>
                                          </p:stCondLst>
                                        </p:cTn>
                                        <p:tgtEl>
                                          <p:spTgt spid="6"/>
                                        </p:tgtEl>
                                        <p:attrNameLst>
                                          <p:attrName>style.visibility</p:attrName>
                                        </p:attrNameLst>
                                      </p:cBhvr>
                                      <p:to>
                                        <p:strVal val="hidden"/>
                                      </p:to>
                                    </p:set>
                                  </p:childTnLst>
                                </p:cTn>
                              </p:par>
                              <p:par>
                                <p:cTn id="97" presetID="53" presetClass="exit" presetSubtype="32" fill="hold" nodeType="withEffect">
                                  <p:stCondLst>
                                    <p:cond delay="0"/>
                                  </p:stCondLst>
                                  <p:childTnLst>
                                    <p:anim calcmode="lin" valueType="num">
                                      <p:cBhvr>
                                        <p:cTn id="98" dur="500"/>
                                        <p:tgtEl>
                                          <p:spTgt spid="15"/>
                                        </p:tgtEl>
                                        <p:attrNameLst>
                                          <p:attrName>ppt_w</p:attrName>
                                        </p:attrNameLst>
                                      </p:cBhvr>
                                      <p:tavLst>
                                        <p:tav tm="0">
                                          <p:val>
                                            <p:strVal val="ppt_w"/>
                                          </p:val>
                                        </p:tav>
                                        <p:tav tm="100000">
                                          <p:val>
                                            <p:fltVal val="0"/>
                                          </p:val>
                                        </p:tav>
                                      </p:tavLst>
                                    </p:anim>
                                    <p:anim calcmode="lin" valueType="num">
                                      <p:cBhvr>
                                        <p:cTn id="99" dur="500"/>
                                        <p:tgtEl>
                                          <p:spTgt spid="15"/>
                                        </p:tgtEl>
                                        <p:attrNameLst>
                                          <p:attrName>ppt_h</p:attrName>
                                        </p:attrNameLst>
                                      </p:cBhvr>
                                      <p:tavLst>
                                        <p:tav tm="0">
                                          <p:val>
                                            <p:strVal val="ppt_h"/>
                                          </p:val>
                                        </p:tav>
                                        <p:tav tm="100000">
                                          <p:val>
                                            <p:fltVal val="0"/>
                                          </p:val>
                                        </p:tav>
                                      </p:tavLst>
                                    </p:anim>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53" presetClass="exit" presetSubtype="32" fill="hold" nodeType="withEffect">
                                  <p:stCondLst>
                                    <p:cond delay="0"/>
                                  </p:stCondLst>
                                  <p:childTnLst>
                                    <p:anim calcmode="lin" valueType="num">
                                      <p:cBhvr>
                                        <p:cTn id="103" dur="500"/>
                                        <p:tgtEl>
                                          <p:spTgt spid="14"/>
                                        </p:tgtEl>
                                        <p:attrNameLst>
                                          <p:attrName>ppt_w</p:attrName>
                                        </p:attrNameLst>
                                      </p:cBhvr>
                                      <p:tavLst>
                                        <p:tav tm="0">
                                          <p:val>
                                            <p:strVal val="ppt_w"/>
                                          </p:val>
                                        </p:tav>
                                        <p:tav tm="100000">
                                          <p:val>
                                            <p:fltVal val="0"/>
                                          </p:val>
                                        </p:tav>
                                      </p:tavLst>
                                    </p:anim>
                                    <p:anim calcmode="lin" valueType="num">
                                      <p:cBhvr>
                                        <p:cTn id="104" dur="500"/>
                                        <p:tgtEl>
                                          <p:spTgt spid="14"/>
                                        </p:tgtEl>
                                        <p:attrNameLst>
                                          <p:attrName>ppt_h</p:attrName>
                                        </p:attrNameLst>
                                      </p:cBhvr>
                                      <p:tavLst>
                                        <p:tav tm="0">
                                          <p:val>
                                            <p:strVal val="ppt_h"/>
                                          </p:val>
                                        </p:tav>
                                        <p:tav tm="100000">
                                          <p:val>
                                            <p:fltVal val="0"/>
                                          </p:val>
                                        </p:tav>
                                      </p:tavLst>
                                    </p:anim>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p:bldP spid="4" grpId="1"/>
      <p:bldP spid="6" grpId="0"/>
      <p:bldP spid="6"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5" y="285727"/>
            <a:ext cx="8357823" cy="6381328"/>
          </a:xfrm>
          <a:prstGeom prst="rect">
            <a:avLst/>
          </a:prstGeom>
          <a:solidFill>
            <a:schemeClr val="bg1">
              <a:alpha val="8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432105" y="620688"/>
            <a:ext cx="2279791" cy="461665"/>
          </a:xfrm>
          <a:prstGeom prst="rect">
            <a:avLst/>
          </a:prstGeom>
          <a:noFill/>
        </p:spPr>
        <p:txBody>
          <a:bodyPr wrap="none" rtlCol="0">
            <a:spAutoFit/>
          </a:bodyPr>
          <a:lstStyle/>
          <a:p>
            <a:pPr algn="ctr"/>
            <a:r>
              <a:rPr lang="ru-RU" sz="2400" dirty="0">
                <a:latin typeface="TagirCTT" pitchFamily="2" charset="0"/>
              </a:rPr>
              <a:t>Самая-Самая</a:t>
            </a:r>
          </a:p>
        </p:txBody>
      </p:sp>
      <p:sp>
        <p:nvSpPr>
          <p:cNvPr id="4" name="TextBox 3"/>
          <p:cNvSpPr txBox="1"/>
          <p:nvPr/>
        </p:nvSpPr>
        <p:spPr>
          <a:xfrm>
            <a:off x="1437955" y="1048197"/>
            <a:ext cx="2590774" cy="707886"/>
          </a:xfrm>
          <a:prstGeom prst="rect">
            <a:avLst/>
          </a:prstGeom>
          <a:noFill/>
        </p:spPr>
        <p:txBody>
          <a:bodyPr wrap="none" rtlCol="0">
            <a:spAutoFit/>
          </a:bodyPr>
          <a:lstStyle/>
          <a:p>
            <a:pPr algn="ctr"/>
            <a:r>
              <a:rPr lang="ru-RU" sz="2000" u="sng" dirty="0">
                <a:latin typeface="TagirCTT" pitchFamily="2" charset="0"/>
              </a:rPr>
              <a:t>Самая красивая</a:t>
            </a:r>
          </a:p>
          <a:p>
            <a:pPr algn="ctr"/>
            <a:r>
              <a:rPr lang="ru-RU" sz="2000" u="sng" dirty="0">
                <a:latin typeface="TagirCTT" pitchFamily="2" charset="0"/>
              </a:rPr>
              <a:t>аквариумная рыбка</a:t>
            </a:r>
          </a:p>
        </p:txBody>
      </p:sp>
      <p:sp>
        <p:nvSpPr>
          <p:cNvPr id="5" name="TextBox 4"/>
          <p:cNvSpPr txBox="1"/>
          <p:nvPr/>
        </p:nvSpPr>
        <p:spPr>
          <a:xfrm>
            <a:off x="1476673" y="1705084"/>
            <a:ext cx="1090363" cy="338554"/>
          </a:xfrm>
          <a:prstGeom prst="rect">
            <a:avLst/>
          </a:prstGeom>
          <a:noFill/>
        </p:spPr>
        <p:txBody>
          <a:bodyPr wrap="none" rtlCol="0">
            <a:spAutoFit/>
          </a:bodyPr>
          <a:lstStyle/>
          <a:p>
            <a:r>
              <a:rPr lang="ru-RU" sz="1600" dirty="0">
                <a:latin typeface="Domkrat" panose="020B7200000000000000" pitchFamily="34" charset="0"/>
              </a:rPr>
              <a:t>Пресноводная</a:t>
            </a:r>
          </a:p>
        </p:txBody>
      </p:sp>
      <p:sp>
        <p:nvSpPr>
          <p:cNvPr id="6" name="TextBox 5"/>
          <p:cNvSpPr txBox="1"/>
          <p:nvPr/>
        </p:nvSpPr>
        <p:spPr>
          <a:xfrm>
            <a:off x="3060849" y="1700808"/>
            <a:ext cx="742511" cy="338554"/>
          </a:xfrm>
          <a:prstGeom prst="rect">
            <a:avLst/>
          </a:prstGeom>
          <a:noFill/>
        </p:spPr>
        <p:txBody>
          <a:bodyPr wrap="none" rtlCol="0">
            <a:spAutoFit/>
          </a:bodyPr>
          <a:lstStyle/>
          <a:p>
            <a:r>
              <a:rPr lang="ru-RU" sz="1600" dirty="0">
                <a:latin typeface="Domkrat" panose="020B7200000000000000" pitchFamily="34" charset="0"/>
              </a:rPr>
              <a:t>Морская</a:t>
            </a:r>
          </a:p>
        </p:txBody>
      </p:sp>
      <p:sp>
        <p:nvSpPr>
          <p:cNvPr id="7" name="Прямоугольник 6"/>
          <p:cNvSpPr/>
          <p:nvPr/>
        </p:nvSpPr>
        <p:spPr>
          <a:xfrm>
            <a:off x="792088" y="2327969"/>
            <a:ext cx="4572000" cy="3693319"/>
          </a:xfrm>
          <a:prstGeom prst="rect">
            <a:avLst/>
          </a:prstGeom>
        </p:spPr>
        <p:txBody>
          <a:bodyPr>
            <a:spAutoFit/>
          </a:bodyPr>
          <a:lstStyle/>
          <a:p>
            <a:pPr algn="ctr"/>
            <a:r>
              <a:rPr lang="ru-RU" b="1" dirty="0" smtClean="0"/>
              <a:t>Петушок</a:t>
            </a:r>
          </a:p>
          <a:p>
            <a:r>
              <a:rPr lang="ru-RU" dirty="0" smtClean="0"/>
              <a:t>Сиамский </a:t>
            </a:r>
            <a:r>
              <a:rPr lang="ru-RU" dirty="0"/>
              <a:t>петушок, или Бойцовская рыбка </a:t>
            </a:r>
            <a:r>
              <a:rPr lang="ru-RU" dirty="0" smtClean="0"/>
              <a:t>одна </a:t>
            </a:r>
            <a:r>
              <a:rPr lang="ru-RU" dirty="0"/>
              <a:t>из самых популярных аквариумных рыб во всем мире. Её повсеместно можно встретить в аквариумах как любителей, так и профессионалов. И если первые ценят прежде всего красивую окраску, неприхотливость в содержании, интересное поведение и лёгкость размножения петушков, то вторые содержат большое количество селекционных форм, многие из которых становятся лауреатами специализированных выставок.</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2348880"/>
            <a:ext cx="2871769" cy="1901577"/>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4320065"/>
            <a:ext cx="2850917" cy="1847850"/>
          </a:xfrm>
          <a:prstGeom prst="rect">
            <a:avLst/>
          </a:prstGeom>
        </p:spPr>
      </p:pic>
      <p:sp>
        <p:nvSpPr>
          <p:cNvPr id="10" name="Прямоугольник 9"/>
          <p:cNvSpPr/>
          <p:nvPr/>
        </p:nvSpPr>
        <p:spPr>
          <a:xfrm>
            <a:off x="792088" y="2327969"/>
            <a:ext cx="4572000" cy="2862322"/>
          </a:xfrm>
          <a:prstGeom prst="rect">
            <a:avLst/>
          </a:prstGeom>
        </p:spPr>
        <p:txBody>
          <a:bodyPr>
            <a:spAutoFit/>
          </a:bodyPr>
          <a:lstStyle/>
          <a:p>
            <a:pPr algn="ctr"/>
            <a:r>
              <a:rPr lang="ru-RU" b="1" dirty="0" smtClean="0"/>
              <a:t>Китайский окунь</a:t>
            </a:r>
          </a:p>
          <a:p>
            <a:r>
              <a:rPr lang="ru-RU" dirty="0" smtClean="0"/>
              <a:t>Китайский </a:t>
            </a:r>
            <a:r>
              <a:rPr lang="ru-RU" dirty="0"/>
              <a:t>окунь, также известный как дракончик, родина которого юго-восток Тихоокеанского региона на севере Австралии. У этой рыбы самые красивые плавники и яркая окраска. Китайского окуня очень трудно содержать в аквариуме, так как он ест только живую пищу. Также он очень вынослив и устойчив к некоторым заболеваниям рыб</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2348880"/>
            <a:ext cx="2871769" cy="1949202"/>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7" y="4317454"/>
            <a:ext cx="2871769" cy="1847850"/>
          </a:xfrm>
          <a:prstGeom prst="rect">
            <a:avLst/>
          </a:prstGeom>
        </p:spPr>
      </p:pic>
      <p:sp>
        <p:nvSpPr>
          <p:cNvPr id="13" name="TextBox 12"/>
          <p:cNvSpPr txBox="1"/>
          <p:nvPr/>
        </p:nvSpPr>
        <p:spPr>
          <a:xfrm>
            <a:off x="5321516" y="1048197"/>
            <a:ext cx="2590774" cy="707886"/>
          </a:xfrm>
          <a:prstGeom prst="rect">
            <a:avLst/>
          </a:prstGeom>
          <a:noFill/>
        </p:spPr>
        <p:txBody>
          <a:bodyPr wrap="none" rtlCol="0">
            <a:spAutoFit/>
          </a:bodyPr>
          <a:lstStyle/>
          <a:p>
            <a:pPr algn="ctr"/>
            <a:r>
              <a:rPr lang="ru-RU" sz="2000" u="sng" dirty="0">
                <a:latin typeface="TagirCTT" pitchFamily="2" charset="0"/>
              </a:rPr>
              <a:t>Самая большая </a:t>
            </a:r>
          </a:p>
          <a:p>
            <a:pPr algn="ctr"/>
            <a:r>
              <a:rPr lang="ru-RU" sz="2000" u="sng" dirty="0">
                <a:latin typeface="TagirCTT" pitchFamily="2" charset="0"/>
              </a:rPr>
              <a:t>аквариумная рыбка</a:t>
            </a:r>
          </a:p>
        </p:txBody>
      </p:sp>
      <p:sp>
        <p:nvSpPr>
          <p:cNvPr id="14" name="TextBox 13"/>
          <p:cNvSpPr txBox="1"/>
          <p:nvPr/>
        </p:nvSpPr>
        <p:spPr>
          <a:xfrm>
            <a:off x="5220072" y="1706095"/>
            <a:ext cx="1861466" cy="338554"/>
          </a:xfrm>
          <a:prstGeom prst="rect">
            <a:avLst/>
          </a:prstGeom>
          <a:noFill/>
        </p:spPr>
        <p:txBody>
          <a:bodyPr wrap="square" rtlCol="0">
            <a:spAutoFit/>
          </a:bodyPr>
          <a:lstStyle/>
          <a:p>
            <a:r>
              <a:rPr lang="ru-RU" sz="1600" dirty="0">
                <a:latin typeface="Domkrat" panose="020B7200000000000000" pitchFamily="34" charset="0"/>
              </a:rPr>
              <a:t>Пресноводная</a:t>
            </a:r>
          </a:p>
        </p:txBody>
      </p:sp>
      <p:sp>
        <p:nvSpPr>
          <p:cNvPr id="15" name="TextBox 14"/>
          <p:cNvSpPr txBox="1"/>
          <p:nvPr/>
        </p:nvSpPr>
        <p:spPr>
          <a:xfrm>
            <a:off x="7081538" y="1706095"/>
            <a:ext cx="1267614" cy="338554"/>
          </a:xfrm>
          <a:prstGeom prst="rect">
            <a:avLst/>
          </a:prstGeom>
          <a:noFill/>
        </p:spPr>
        <p:txBody>
          <a:bodyPr wrap="square" rtlCol="0">
            <a:spAutoFit/>
          </a:bodyPr>
          <a:lstStyle/>
          <a:p>
            <a:r>
              <a:rPr lang="ru-RU" sz="1600" dirty="0">
                <a:latin typeface="Domkrat" panose="020B7200000000000000" pitchFamily="34" charset="0"/>
              </a:rPr>
              <a:t>Морская</a:t>
            </a:r>
          </a:p>
        </p:txBody>
      </p:sp>
      <p:sp>
        <p:nvSpPr>
          <p:cNvPr id="16" name="Прямоугольник 15"/>
          <p:cNvSpPr/>
          <p:nvPr/>
        </p:nvSpPr>
        <p:spPr>
          <a:xfrm>
            <a:off x="755576" y="2255961"/>
            <a:ext cx="4572000" cy="3693319"/>
          </a:xfrm>
          <a:prstGeom prst="rect">
            <a:avLst/>
          </a:prstGeom>
        </p:spPr>
        <p:txBody>
          <a:bodyPr>
            <a:spAutoFit/>
          </a:bodyPr>
          <a:lstStyle/>
          <a:p>
            <a:pPr algn="ctr"/>
            <a:r>
              <a:rPr lang="ru-RU" b="1" dirty="0"/>
              <a:t>Золотая </a:t>
            </a:r>
            <a:r>
              <a:rPr lang="ru-RU" b="1" dirty="0" err="1"/>
              <a:t>арована</a:t>
            </a:r>
            <a:endParaRPr lang="ru-RU" b="1" dirty="0"/>
          </a:p>
          <a:p>
            <a:r>
              <a:rPr lang="ru-RU" dirty="0" smtClean="0"/>
              <a:t>Семейство </a:t>
            </a:r>
            <a:r>
              <a:rPr lang="ru-RU" dirty="0" err="1"/>
              <a:t>Аровановые</a:t>
            </a:r>
            <a:r>
              <a:rPr lang="ru-RU" dirty="0"/>
              <a:t> – группа очень необычных рыб. Они являются обладателями вытянутого тела, длина которого в домашних условиях составляет 60-100 см. Это, пожалуй, самая крупная аквариумная рыбка. Вторая ее особенность – необычный и очень вместительный рот, который позволяет </a:t>
            </a:r>
            <a:r>
              <a:rPr lang="ru-RU" dirty="0" err="1"/>
              <a:t>ароване</a:t>
            </a:r>
            <a:r>
              <a:rPr lang="ru-RU" dirty="0"/>
              <a:t> заглатывать даже крупную добычу. Взрослой </a:t>
            </a:r>
            <a:r>
              <a:rPr lang="ru-RU" dirty="0" err="1"/>
              <a:t>ароване</a:t>
            </a:r>
            <a:r>
              <a:rPr lang="ru-RU" dirty="0"/>
              <a:t> потребуется аквариум почти на 1000 литров воды. Плавают рыбы возле поверхности воды, чинно и </a:t>
            </a:r>
            <a:r>
              <a:rPr lang="ru-RU" dirty="0" smtClean="0"/>
              <a:t>грациозно.</a:t>
            </a:r>
            <a:endParaRPr lang="ru-RU" dirty="0"/>
          </a:p>
        </p:txBody>
      </p:sp>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265" y="2348880"/>
            <a:ext cx="2850739" cy="1887652"/>
          </a:xfrm>
          <a:prstGeom prst="rect">
            <a:avLst/>
          </a:prstGeom>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7" y="4317454"/>
            <a:ext cx="2850918" cy="1890283"/>
          </a:xfrm>
          <a:prstGeom prst="rect">
            <a:avLst/>
          </a:prstGeom>
        </p:spPr>
      </p:pic>
      <p:sp>
        <p:nvSpPr>
          <p:cNvPr id="19" name="Прямоугольник 18"/>
          <p:cNvSpPr/>
          <p:nvPr/>
        </p:nvSpPr>
        <p:spPr>
          <a:xfrm>
            <a:off x="741015" y="2284992"/>
            <a:ext cx="4572000" cy="3139321"/>
          </a:xfrm>
          <a:prstGeom prst="rect">
            <a:avLst/>
          </a:prstGeom>
        </p:spPr>
        <p:txBody>
          <a:bodyPr>
            <a:spAutoFit/>
          </a:bodyPr>
          <a:lstStyle/>
          <a:p>
            <a:pPr algn="ctr"/>
            <a:r>
              <a:rPr lang="ru-RU" b="1" dirty="0" err="1"/>
              <a:t>Птеригоплихт</a:t>
            </a:r>
            <a:r>
              <a:rPr lang="ru-RU" b="1" dirty="0"/>
              <a:t> парчовый</a:t>
            </a:r>
          </a:p>
          <a:p>
            <a:r>
              <a:rPr lang="ru-RU" dirty="0"/>
              <a:t>Гигантский сом-прилипала, или парчовый </a:t>
            </a:r>
            <a:r>
              <a:rPr lang="ru-RU" dirty="0" err="1"/>
              <a:t>птеригоплихт</a:t>
            </a:r>
            <a:r>
              <a:rPr lang="ru-RU" dirty="0"/>
              <a:t> – один из самых крупных представителей своего семейства. Длина тела от головы до кончика хвоста может составлять до 50 см. Но несмотря на свой огромный размер, это растительноядный сом, который не будет охотиться за своими соседями по аквариуму. Содержать </a:t>
            </a:r>
            <a:r>
              <a:rPr lang="ru-RU" dirty="0" err="1"/>
              <a:t>птеригоплихтов</a:t>
            </a:r>
            <a:r>
              <a:rPr lang="ru-RU" dirty="0"/>
              <a:t> необходимо в аквариумах от 250 литров.</a:t>
            </a:r>
          </a:p>
        </p:txBody>
      </p:sp>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088" y="2362506"/>
            <a:ext cx="2844081" cy="1874025"/>
          </a:xfrm>
          <a:prstGeom prst="rect">
            <a:avLst/>
          </a:prstGeom>
        </p:spPr>
      </p:pic>
      <p:pic>
        <p:nvPicPr>
          <p:cNvPr id="21" name="Рисунок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119" y="4329759"/>
            <a:ext cx="2838885" cy="1877978"/>
          </a:xfrm>
          <a:prstGeom prst="rect">
            <a:avLst/>
          </a:prstGeom>
        </p:spPr>
      </p:pic>
      <p:pic>
        <p:nvPicPr>
          <p:cNvPr id="23" name="Рисунок 22">
            <a:hlinkClick r:id="rId10" action="ppaction://hlinksldjump" tooltip="В содержание"/>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4368" y="6165159"/>
            <a:ext cx="1181761" cy="692841"/>
          </a:xfrm>
          <a:prstGeom prst="rect">
            <a:avLst/>
          </a:prstGeom>
        </p:spPr>
      </p:pic>
      <p:sp>
        <p:nvSpPr>
          <p:cNvPr id="24" name="Прямоугольник 23">
            <a:hlinkClick r:id="rId10" action="ppaction://hlinksldjump"/>
          </p:cNvPr>
          <p:cNvSpPr/>
          <p:nvPr/>
        </p:nvSpPr>
        <p:spPr>
          <a:xfrm>
            <a:off x="8093810" y="6413895"/>
            <a:ext cx="483968" cy="247845"/>
          </a:xfrm>
          <a:prstGeom prst="rect">
            <a:avLst/>
          </a:prstGeom>
          <a:noFill/>
        </p:spPr>
        <p:txBody>
          <a:bodyPr wrap="none" lIns="91440" tIns="45720" rIns="91440" bIns="45720">
            <a:prstTxWarp prst="textInflate">
              <a:avLst/>
            </a:prstTxWarp>
            <a:spAutoFit/>
          </a:bodyPr>
          <a:lstStyle/>
          <a:p>
            <a:pPr algn="ctr"/>
            <a:r>
              <a:rPr lang="ru-RU" sz="1400" b="1" cap="none" spc="0" dirty="0" smtClean="0">
                <a:ln w="12700">
                  <a:noFill/>
                  <a:prstDash val="solid"/>
                </a:ln>
              </a:rPr>
              <a:t>В </a:t>
            </a:r>
            <a:r>
              <a:rPr lang="ru-RU" sz="1400" b="1" cap="none" spc="0" dirty="0" err="1" smtClean="0">
                <a:ln w="12700">
                  <a:noFill/>
                  <a:prstDash val="solid"/>
                </a:ln>
              </a:rPr>
              <a:t>содер</a:t>
            </a:r>
            <a:r>
              <a:rPr lang="ru-RU" sz="1400" b="1" cap="none" spc="0" dirty="0" smtClean="0">
                <a:ln w="12700">
                  <a:noFill/>
                  <a:prstDash val="solid"/>
                </a:ln>
              </a:rPr>
              <a:t>-</a:t>
            </a:r>
          </a:p>
          <a:p>
            <a:pPr algn="ctr"/>
            <a:r>
              <a:rPr lang="ru-RU" sz="1400" b="1" dirty="0" err="1" smtClean="0">
                <a:ln w="12700">
                  <a:noFill/>
                  <a:prstDash val="solid"/>
                </a:ln>
              </a:rPr>
              <a:t>жание</a:t>
            </a:r>
            <a:endParaRPr lang="ru-RU" sz="1400" b="1" cap="none" spc="0" dirty="0">
              <a:ln w="12700">
                <a:noFill/>
                <a:prstDash val="solid"/>
              </a:ln>
            </a:endParaRPr>
          </a:p>
        </p:txBody>
      </p:sp>
    </p:spTree>
    <p:extLst>
      <p:ext uri="{BB962C8B-B14F-4D97-AF65-F5344CB8AC3E}">
        <p14:creationId xmlns:p14="http://schemas.microsoft.com/office/powerpoint/2010/main" val="3382192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6"/>
                                        </p:tgtEl>
                                        <p:attrNameLst>
                                          <p:attrName>ppt_w</p:attrName>
                                        </p:attrNameLst>
                                      </p:cBhvr>
                                      <p:tavLst>
                                        <p:tav tm="0">
                                          <p:val>
                                            <p:strVal val="ppt_w"/>
                                          </p:val>
                                        </p:tav>
                                        <p:tav tm="100000">
                                          <p:val>
                                            <p:fltVal val="0"/>
                                          </p:val>
                                        </p:tav>
                                      </p:tavLst>
                                    </p:anim>
                                    <p:anim calcmode="lin" valueType="num">
                                      <p:cBhvr>
                                        <p:cTn id="24" dur="500"/>
                                        <p:tgtEl>
                                          <p:spTgt spid="6"/>
                                        </p:tgtEl>
                                        <p:attrNameLst>
                                          <p:attrName>ppt_h</p:attrName>
                                        </p:attrNameLst>
                                      </p:cBhvr>
                                      <p:tavLst>
                                        <p:tav tm="0">
                                          <p:val>
                                            <p:strVal val="ppt_h"/>
                                          </p:val>
                                        </p:tav>
                                        <p:tav tm="100000">
                                          <p:val>
                                            <p:fltVal val="0"/>
                                          </p:val>
                                        </p:tav>
                                      </p:tavLst>
                                    </p:anim>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2"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3" nodeType="click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9"/>
                                        </p:tgtEl>
                                        <p:attrNameLst>
                                          <p:attrName>ppt_w</p:attrName>
                                        </p:attrNameLst>
                                      </p:cBhvr>
                                      <p:tavLst>
                                        <p:tav tm="0">
                                          <p:val>
                                            <p:strVal val="ppt_w"/>
                                          </p:val>
                                        </p:tav>
                                        <p:tav tm="100000">
                                          <p:val>
                                            <p:fltVal val="0"/>
                                          </p:val>
                                        </p:tav>
                                      </p:tavLst>
                                    </p:anim>
                                    <p:anim calcmode="lin" valueType="num">
                                      <p:cBhvr>
                                        <p:cTn id="54" dur="500"/>
                                        <p:tgtEl>
                                          <p:spTgt spid="9"/>
                                        </p:tgtEl>
                                        <p:attrNameLst>
                                          <p:attrName>ppt_h</p:attrName>
                                        </p:attrNameLst>
                                      </p:cBhvr>
                                      <p:tavLst>
                                        <p:tav tm="0">
                                          <p:val>
                                            <p:strVal val="ppt_h"/>
                                          </p:val>
                                        </p:tav>
                                        <p:tav tm="100000">
                                          <p:val>
                                            <p:fltVal val="0"/>
                                          </p:val>
                                        </p:tav>
                                      </p:tavLst>
                                    </p:anim>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53" presetClass="entr" presetSubtype="16"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2"/>
                                        </p:tgtEl>
                                        <p:attrNameLst>
                                          <p:attrName>ppt_w</p:attrName>
                                        </p:attrNameLst>
                                      </p:cBhvr>
                                      <p:tavLst>
                                        <p:tav tm="0">
                                          <p:val>
                                            <p:strVal val="ppt_w"/>
                                          </p:val>
                                        </p:tav>
                                        <p:tav tm="100000">
                                          <p:val>
                                            <p:fltVal val="0"/>
                                          </p:val>
                                        </p:tav>
                                      </p:tavLst>
                                    </p:anim>
                                    <p:anim calcmode="lin" valueType="num">
                                      <p:cBhvr>
                                        <p:cTn id="84" dur="500"/>
                                        <p:tgtEl>
                                          <p:spTgt spid="12"/>
                                        </p:tgtEl>
                                        <p:attrNameLst>
                                          <p:attrName>ppt_h</p:attrName>
                                        </p:attrNameLst>
                                      </p:cBhvr>
                                      <p:tavLst>
                                        <p:tav tm="0">
                                          <p:val>
                                            <p:strVal val="ppt_h"/>
                                          </p:val>
                                        </p:tav>
                                        <p:tav tm="100000">
                                          <p:val>
                                            <p:fltVal val="0"/>
                                          </p:val>
                                        </p:tav>
                                      </p:tavLst>
                                    </p:anim>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11"/>
                                        </p:tgtEl>
                                        <p:attrNameLst>
                                          <p:attrName>ppt_w</p:attrName>
                                        </p:attrNameLst>
                                      </p:cBhvr>
                                      <p:tavLst>
                                        <p:tav tm="0">
                                          <p:val>
                                            <p:strVal val="ppt_w"/>
                                          </p:val>
                                        </p:tav>
                                        <p:tav tm="100000">
                                          <p:val>
                                            <p:fltVal val="0"/>
                                          </p:val>
                                        </p:tav>
                                      </p:tavLst>
                                    </p:anim>
                                    <p:anim calcmode="lin" valueType="num">
                                      <p:cBhvr>
                                        <p:cTn id="89" dur="500"/>
                                        <p:tgtEl>
                                          <p:spTgt spid="11"/>
                                        </p:tgtEl>
                                        <p:attrNameLst>
                                          <p:attrName>ppt_h</p:attrName>
                                        </p:attrNameLst>
                                      </p:cBhvr>
                                      <p:tavLst>
                                        <p:tav tm="0">
                                          <p:val>
                                            <p:strVal val="ppt_h"/>
                                          </p:val>
                                        </p:tav>
                                        <p:tav tm="100000">
                                          <p:val>
                                            <p:fltVal val="0"/>
                                          </p:val>
                                        </p:tav>
                                      </p:tavLst>
                                    </p:anim>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10"/>
                                        </p:tgtEl>
                                        <p:attrNameLst>
                                          <p:attrName>ppt_w</p:attrName>
                                        </p:attrNameLst>
                                      </p:cBhvr>
                                      <p:tavLst>
                                        <p:tav tm="0">
                                          <p:val>
                                            <p:strVal val="ppt_w"/>
                                          </p:val>
                                        </p:tav>
                                        <p:tav tm="100000">
                                          <p:val>
                                            <p:fltVal val="0"/>
                                          </p:val>
                                        </p:tav>
                                      </p:tavLst>
                                    </p:anim>
                                    <p:anim calcmode="lin" valueType="num">
                                      <p:cBhvr>
                                        <p:cTn id="94" dur="500"/>
                                        <p:tgtEl>
                                          <p:spTgt spid="10"/>
                                        </p:tgtEl>
                                        <p:attrNameLst>
                                          <p:attrName>ppt_h</p:attrName>
                                        </p:attrNameLst>
                                      </p:cBhvr>
                                      <p:tavLst>
                                        <p:tav tm="0">
                                          <p:val>
                                            <p:strVal val="ppt_h"/>
                                          </p:val>
                                        </p:tav>
                                        <p:tav tm="100000">
                                          <p:val>
                                            <p:fltVal val="0"/>
                                          </p:val>
                                        </p:tav>
                                      </p:tavLst>
                                    </p:anim>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53" presetClass="entr" presetSubtype="16" fill="hold" grpId="2" nodeType="clickEffect">
                                  <p:stCondLst>
                                    <p:cond delay="0"/>
                                  </p:stCondLst>
                                  <p:childTnLst>
                                    <p:set>
                                      <p:cBhvr>
                                        <p:cTn id="101" dur="1" fill="hold">
                                          <p:stCondLst>
                                            <p:cond delay="0"/>
                                          </p:stCondLst>
                                        </p:cTn>
                                        <p:tgtEl>
                                          <p:spTgt spid="14"/>
                                        </p:tgtEl>
                                        <p:attrNameLst>
                                          <p:attrName>style.visibility</p:attrName>
                                        </p:attrNameLst>
                                      </p:cBhvr>
                                      <p:to>
                                        <p:strVal val="visible"/>
                                      </p:to>
                                    </p:set>
                                    <p:anim calcmode="lin" valueType="num">
                                      <p:cBhvr>
                                        <p:cTn id="102" dur="500" fill="hold"/>
                                        <p:tgtEl>
                                          <p:spTgt spid="14"/>
                                        </p:tgtEl>
                                        <p:attrNameLst>
                                          <p:attrName>ppt_w</p:attrName>
                                        </p:attrNameLst>
                                      </p:cBhvr>
                                      <p:tavLst>
                                        <p:tav tm="0">
                                          <p:val>
                                            <p:fltVal val="0"/>
                                          </p:val>
                                        </p:tav>
                                        <p:tav tm="100000">
                                          <p:val>
                                            <p:strVal val="#ppt_w"/>
                                          </p:val>
                                        </p:tav>
                                      </p:tavLst>
                                    </p:anim>
                                    <p:anim calcmode="lin" valueType="num">
                                      <p:cBhvr>
                                        <p:cTn id="103" dur="500" fill="hold"/>
                                        <p:tgtEl>
                                          <p:spTgt spid="14"/>
                                        </p:tgtEl>
                                        <p:attrNameLst>
                                          <p:attrName>ppt_h</p:attrName>
                                        </p:attrNameLst>
                                      </p:cBhvr>
                                      <p:tavLst>
                                        <p:tav tm="0">
                                          <p:val>
                                            <p:fltVal val="0"/>
                                          </p:val>
                                        </p:tav>
                                        <p:tav tm="100000">
                                          <p:val>
                                            <p:strVal val="#ppt_h"/>
                                          </p:val>
                                        </p:tav>
                                      </p:tavLst>
                                    </p:anim>
                                    <p:animEffect transition="in" filter="fade">
                                      <p:cBhvr>
                                        <p:cTn id="104" dur="500"/>
                                        <p:tgtEl>
                                          <p:spTgt spid="14"/>
                                        </p:tgtEl>
                                      </p:cBhvr>
                                    </p:animEffect>
                                  </p:childTnLst>
                                </p:cTn>
                              </p:par>
                              <p:par>
                                <p:cTn id="105" presetID="53" presetClass="entr" presetSubtype="16" fill="hold" grpId="2" nodeType="with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Effect transition="in" filter="fade">
                                      <p:cBhvr>
                                        <p:cTn id="109" dur="500"/>
                                        <p:tgtEl>
                                          <p:spTgt spid="1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grpId="3" nodeType="clickEffect">
                                  <p:stCondLst>
                                    <p:cond delay="0"/>
                                  </p:stCondLst>
                                  <p:childTnLst>
                                    <p:anim calcmode="lin" valueType="num">
                                      <p:cBhvr>
                                        <p:cTn id="113" dur="500"/>
                                        <p:tgtEl>
                                          <p:spTgt spid="14"/>
                                        </p:tgtEl>
                                        <p:attrNameLst>
                                          <p:attrName>ppt_w</p:attrName>
                                        </p:attrNameLst>
                                      </p:cBhvr>
                                      <p:tavLst>
                                        <p:tav tm="0">
                                          <p:val>
                                            <p:strVal val="ppt_w"/>
                                          </p:val>
                                        </p:tav>
                                        <p:tav tm="100000">
                                          <p:val>
                                            <p:fltVal val="0"/>
                                          </p:val>
                                        </p:tav>
                                      </p:tavLst>
                                    </p:anim>
                                    <p:anim calcmode="lin" valueType="num">
                                      <p:cBhvr>
                                        <p:cTn id="114" dur="500"/>
                                        <p:tgtEl>
                                          <p:spTgt spid="14"/>
                                        </p:tgtEl>
                                        <p:attrNameLst>
                                          <p:attrName>ppt_h</p:attrName>
                                        </p:attrNameLst>
                                      </p:cBhvr>
                                      <p:tavLst>
                                        <p:tav tm="0">
                                          <p:val>
                                            <p:strVal val="ppt_h"/>
                                          </p:val>
                                        </p:tav>
                                        <p:tav tm="100000">
                                          <p:val>
                                            <p:fltVal val="0"/>
                                          </p:val>
                                        </p:tav>
                                      </p:tavLst>
                                    </p:anim>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53" presetClass="exit" presetSubtype="32" fill="hold" grpId="3" nodeType="withEffect">
                                  <p:stCondLst>
                                    <p:cond delay="0"/>
                                  </p:stCondLst>
                                  <p:childTnLst>
                                    <p:anim calcmode="lin" valueType="num">
                                      <p:cBhvr>
                                        <p:cTn id="118" dur="500"/>
                                        <p:tgtEl>
                                          <p:spTgt spid="15"/>
                                        </p:tgtEl>
                                        <p:attrNameLst>
                                          <p:attrName>ppt_w</p:attrName>
                                        </p:attrNameLst>
                                      </p:cBhvr>
                                      <p:tavLst>
                                        <p:tav tm="0">
                                          <p:val>
                                            <p:strVal val="ppt_w"/>
                                          </p:val>
                                        </p:tav>
                                        <p:tav tm="100000">
                                          <p:val>
                                            <p:fltVal val="0"/>
                                          </p:val>
                                        </p:tav>
                                      </p:tavLst>
                                    </p:anim>
                                    <p:anim calcmode="lin" valueType="num">
                                      <p:cBhvr>
                                        <p:cTn id="119" dur="500"/>
                                        <p:tgtEl>
                                          <p:spTgt spid="15"/>
                                        </p:tgtEl>
                                        <p:attrNameLst>
                                          <p:attrName>ppt_h</p:attrName>
                                        </p:attrNameLst>
                                      </p:cBhvr>
                                      <p:tavLst>
                                        <p:tav tm="0">
                                          <p:val>
                                            <p:strVal val="ppt_h"/>
                                          </p:val>
                                        </p:tav>
                                        <p:tav tm="100000">
                                          <p:val>
                                            <p:fltVal val="0"/>
                                          </p:val>
                                        </p:tav>
                                      </p:tavLst>
                                    </p:anim>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p:stCondLst>
                        <p:cond delay="0"/>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p:cTn id="127" dur="500" fill="hold"/>
                                        <p:tgtEl>
                                          <p:spTgt spid="16"/>
                                        </p:tgtEl>
                                        <p:attrNameLst>
                                          <p:attrName>ppt_w</p:attrName>
                                        </p:attrNameLst>
                                      </p:cBhvr>
                                      <p:tavLst>
                                        <p:tav tm="0">
                                          <p:val>
                                            <p:fltVal val="0"/>
                                          </p:val>
                                        </p:tav>
                                        <p:tav tm="100000">
                                          <p:val>
                                            <p:strVal val="#ppt_w"/>
                                          </p:val>
                                        </p:tav>
                                      </p:tavLst>
                                    </p:anim>
                                    <p:anim calcmode="lin" valueType="num">
                                      <p:cBhvr>
                                        <p:cTn id="128" dur="500" fill="hold"/>
                                        <p:tgtEl>
                                          <p:spTgt spid="16"/>
                                        </p:tgtEl>
                                        <p:attrNameLst>
                                          <p:attrName>ppt_h</p:attrName>
                                        </p:attrNameLst>
                                      </p:cBhvr>
                                      <p:tavLst>
                                        <p:tav tm="0">
                                          <p:val>
                                            <p:fltVal val="0"/>
                                          </p:val>
                                        </p:tav>
                                        <p:tav tm="100000">
                                          <p:val>
                                            <p:strVal val="#ppt_h"/>
                                          </p:val>
                                        </p:tav>
                                      </p:tavLst>
                                    </p:anim>
                                    <p:animEffect transition="in" filter="fade">
                                      <p:cBhvr>
                                        <p:cTn id="129" dur="500"/>
                                        <p:tgtEl>
                                          <p:spTgt spid="16"/>
                                        </p:tgtEl>
                                      </p:cBhvr>
                                    </p:animEffect>
                                  </p:childTnLst>
                                </p:cTn>
                              </p:par>
                              <p:par>
                                <p:cTn id="130" presetID="53" presetClass="entr" presetSubtype="16" fill="hold" nodeType="with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p:cTn id="132" dur="500" fill="hold"/>
                                        <p:tgtEl>
                                          <p:spTgt spid="17"/>
                                        </p:tgtEl>
                                        <p:attrNameLst>
                                          <p:attrName>ppt_w</p:attrName>
                                        </p:attrNameLst>
                                      </p:cBhvr>
                                      <p:tavLst>
                                        <p:tav tm="0">
                                          <p:val>
                                            <p:fltVal val="0"/>
                                          </p:val>
                                        </p:tav>
                                        <p:tav tm="100000">
                                          <p:val>
                                            <p:strVal val="#ppt_w"/>
                                          </p:val>
                                        </p:tav>
                                      </p:tavLst>
                                    </p:anim>
                                    <p:anim calcmode="lin" valueType="num">
                                      <p:cBhvr>
                                        <p:cTn id="133" dur="500" fill="hold"/>
                                        <p:tgtEl>
                                          <p:spTgt spid="17"/>
                                        </p:tgtEl>
                                        <p:attrNameLst>
                                          <p:attrName>ppt_h</p:attrName>
                                        </p:attrNameLst>
                                      </p:cBhvr>
                                      <p:tavLst>
                                        <p:tav tm="0">
                                          <p:val>
                                            <p:fltVal val="0"/>
                                          </p:val>
                                        </p:tav>
                                        <p:tav tm="100000">
                                          <p:val>
                                            <p:strVal val="#ppt_h"/>
                                          </p:val>
                                        </p:tav>
                                      </p:tavLst>
                                    </p:anim>
                                    <p:animEffect transition="in" filter="fade">
                                      <p:cBhvr>
                                        <p:cTn id="134" dur="500"/>
                                        <p:tgtEl>
                                          <p:spTgt spid="17"/>
                                        </p:tgtEl>
                                      </p:cBhvr>
                                    </p:animEffect>
                                  </p:childTnLst>
                                </p:cTn>
                              </p:par>
                              <p:par>
                                <p:cTn id="135" presetID="53" presetClass="entr" presetSubtype="16" fill="hold" nodeType="with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ppt_w</p:attrName>
                                        </p:attrNameLst>
                                      </p:cBhvr>
                                      <p:tavLst>
                                        <p:tav tm="0">
                                          <p:val>
                                            <p:fltVal val="0"/>
                                          </p:val>
                                        </p:tav>
                                        <p:tav tm="100000">
                                          <p:val>
                                            <p:strVal val="#ppt_w"/>
                                          </p:val>
                                        </p:tav>
                                      </p:tavLst>
                                    </p:anim>
                                    <p:anim calcmode="lin" valueType="num">
                                      <p:cBhvr>
                                        <p:cTn id="138" dur="500" fill="hold"/>
                                        <p:tgtEl>
                                          <p:spTgt spid="18"/>
                                        </p:tgtEl>
                                        <p:attrNameLst>
                                          <p:attrName>ppt_h</p:attrName>
                                        </p:attrNameLst>
                                      </p:cBhvr>
                                      <p:tavLst>
                                        <p:tav tm="0">
                                          <p:val>
                                            <p:fltVal val="0"/>
                                          </p:val>
                                        </p:tav>
                                        <p:tav tm="100000">
                                          <p:val>
                                            <p:strVal val="#ppt_h"/>
                                          </p:val>
                                        </p:tav>
                                      </p:tavLst>
                                    </p:anim>
                                    <p:animEffect transition="in" filter="fad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6"/>
                                        </p:tgtEl>
                                        <p:attrNameLst>
                                          <p:attrName>ppt_w</p:attrName>
                                        </p:attrNameLst>
                                      </p:cBhvr>
                                      <p:tavLst>
                                        <p:tav tm="0">
                                          <p:val>
                                            <p:strVal val="ppt_w"/>
                                          </p:val>
                                        </p:tav>
                                        <p:tav tm="100000">
                                          <p:val>
                                            <p:fltVal val="0"/>
                                          </p:val>
                                        </p:tav>
                                      </p:tavLst>
                                    </p:anim>
                                    <p:anim calcmode="lin" valueType="num">
                                      <p:cBhvr>
                                        <p:cTn id="144" dur="500"/>
                                        <p:tgtEl>
                                          <p:spTgt spid="16"/>
                                        </p:tgtEl>
                                        <p:attrNameLst>
                                          <p:attrName>ppt_h</p:attrName>
                                        </p:attrNameLst>
                                      </p:cBhvr>
                                      <p:tavLst>
                                        <p:tav tm="0">
                                          <p:val>
                                            <p:strVal val="ppt_h"/>
                                          </p:val>
                                        </p:tav>
                                        <p:tav tm="100000">
                                          <p:val>
                                            <p:fltVal val="0"/>
                                          </p:val>
                                        </p:tav>
                                      </p:tavLst>
                                    </p:anim>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par>
                                <p:cTn id="147" presetID="53" presetClass="exit" presetSubtype="32" fill="hold" nodeType="withEffect">
                                  <p:stCondLst>
                                    <p:cond delay="0"/>
                                  </p:stCondLst>
                                  <p:childTnLst>
                                    <p:anim calcmode="lin" valueType="num">
                                      <p:cBhvr>
                                        <p:cTn id="148" dur="500"/>
                                        <p:tgtEl>
                                          <p:spTgt spid="17"/>
                                        </p:tgtEl>
                                        <p:attrNameLst>
                                          <p:attrName>ppt_w</p:attrName>
                                        </p:attrNameLst>
                                      </p:cBhvr>
                                      <p:tavLst>
                                        <p:tav tm="0">
                                          <p:val>
                                            <p:strVal val="ppt_w"/>
                                          </p:val>
                                        </p:tav>
                                        <p:tav tm="100000">
                                          <p:val>
                                            <p:fltVal val="0"/>
                                          </p:val>
                                        </p:tav>
                                      </p:tavLst>
                                    </p:anim>
                                    <p:anim calcmode="lin" valueType="num">
                                      <p:cBhvr>
                                        <p:cTn id="149" dur="500"/>
                                        <p:tgtEl>
                                          <p:spTgt spid="17"/>
                                        </p:tgtEl>
                                        <p:attrNameLst>
                                          <p:attrName>ppt_h</p:attrName>
                                        </p:attrNameLst>
                                      </p:cBhvr>
                                      <p:tavLst>
                                        <p:tav tm="0">
                                          <p:val>
                                            <p:strVal val="ppt_h"/>
                                          </p:val>
                                        </p:tav>
                                        <p:tav tm="100000">
                                          <p:val>
                                            <p:fltVal val="0"/>
                                          </p:val>
                                        </p:tav>
                                      </p:tavLst>
                                    </p:anim>
                                    <p:animEffect transition="out" filter="fade">
                                      <p:cBhvr>
                                        <p:cTn id="150" dur="500"/>
                                        <p:tgtEl>
                                          <p:spTgt spid="17"/>
                                        </p:tgtEl>
                                      </p:cBhvr>
                                    </p:animEffect>
                                    <p:set>
                                      <p:cBhvr>
                                        <p:cTn id="151" dur="1" fill="hold">
                                          <p:stCondLst>
                                            <p:cond delay="499"/>
                                          </p:stCondLst>
                                        </p:cTn>
                                        <p:tgtEl>
                                          <p:spTgt spid="17"/>
                                        </p:tgtEl>
                                        <p:attrNameLst>
                                          <p:attrName>style.visibility</p:attrName>
                                        </p:attrNameLst>
                                      </p:cBhvr>
                                      <p:to>
                                        <p:strVal val="hidden"/>
                                      </p:to>
                                    </p:set>
                                  </p:childTnLst>
                                </p:cTn>
                              </p:par>
                              <p:par>
                                <p:cTn id="152" presetID="53" presetClass="exit" presetSubtype="32" fill="hold" nodeType="withEffect">
                                  <p:stCondLst>
                                    <p:cond delay="0"/>
                                  </p:stCondLst>
                                  <p:childTnLst>
                                    <p:anim calcmode="lin" valueType="num">
                                      <p:cBhvr>
                                        <p:cTn id="153" dur="500"/>
                                        <p:tgtEl>
                                          <p:spTgt spid="18"/>
                                        </p:tgtEl>
                                        <p:attrNameLst>
                                          <p:attrName>ppt_w</p:attrName>
                                        </p:attrNameLst>
                                      </p:cBhvr>
                                      <p:tavLst>
                                        <p:tav tm="0">
                                          <p:val>
                                            <p:strVal val="ppt_w"/>
                                          </p:val>
                                        </p:tav>
                                        <p:tav tm="100000">
                                          <p:val>
                                            <p:fltVal val="0"/>
                                          </p:val>
                                        </p:tav>
                                      </p:tavLst>
                                    </p:anim>
                                    <p:anim calcmode="lin" valueType="num">
                                      <p:cBhvr>
                                        <p:cTn id="154" dur="500"/>
                                        <p:tgtEl>
                                          <p:spTgt spid="18"/>
                                        </p:tgtEl>
                                        <p:attrNameLst>
                                          <p:attrName>ppt_h</p:attrName>
                                        </p:attrNameLst>
                                      </p:cBhvr>
                                      <p:tavLst>
                                        <p:tav tm="0">
                                          <p:val>
                                            <p:strVal val="ppt_h"/>
                                          </p:val>
                                        </p:tav>
                                        <p:tav tm="100000">
                                          <p:val>
                                            <p:fltVal val="0"/>
                                          </p:val>
                                        </p:tav>
                                      </p:tavLst>
                                    </p:anim>
                                    <p:animEffect transition="out" filter="fade">
                                      <p:cBhvr>
                                        <p:cTn id="155" dur="500"/>
                                        <p:tgtEl>
                                          <p:spTgt spid="18"/>
                                        </p:tgtEl>
                                      </p:cBhvr>
                                    </p:animEffect>
                                    <p:set>
                                      <p:cBhvr>
                                        <p:cTn id="15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57" restart="whenNotActive" fill="hold" evtFilter="cancelBubble" nodeType="interactiveSeq">
                <p:stCondLst>
                  <p:cond evt="onClick" delay="0">
                    <p:tgtEl>
                      <p:spTgt spid="14"/>
                    </p:tgtEl>
                  </p:cond>
                </p:stCondLst>
                <p:endSync evt="end" delay="0">
                  <p:rtn val="all"/>
                </p:endSync>
                <p:childTnLst>
                  <p:par>
                    <p:cTn id="158" fill="hold">
                      <p:stCondLst>
                        <p:cond delay="0"/>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9"/>
                                        </p:tgtEl>
                                        <p:attrNameLst>
                                          <p:attrName>style.visibility</p:attrName>
                                        </p:attrNameLst>
                                      </p:cBhvr>
                                      <p:to>
                                        <p:strVal val="visible"/>
                                      </p:to>
                                    </p:set>
                                    <p:anim calcmode="lin" valueType="num">
                                      <p:cBhvr>
                                        <p:cTn id="162" dur="500" fill="hold"/>
                                        <p:tgtEl>
                                          <p:spTgt spid="19"/>
                                        </p:tgtEl>
                                        <p:attrNameLst>
                                          <p:attrName>ppt_w</p:attrName>
                                        </p:attrNameLst>
                                      </p:cBhvr>
                                      <p:tavLst>
                                        <p:tav tm="0">
                                          <p:val>
                                            <p:fltVal val="0"/>
                                          </p:val>
                                        </p:tav>
                                        <p:tav tm="100000">
                                          <p:val>
                                            <p:strVal val="#ppt_w"/>
                                          </p:val>
                                        </p:tav>
                                      </p:tavLst>
                                    </p:anim>
                                    <p:anim calcmode="lin" valueType="num">
                                      <p:cBhvr>
                                        <p:cTn id="163" dur="500" fill="hold"/>
                                        <p:tgtEl>
                                          <p:spTgt spid="19"/>
                                        </p:tgtEl>
                                        <p:attrNameLst>
                                          <p:attrName>ppt_h</p:attrName>
                                        </p:attrNameLst>
                                      </p:cBhvr>
                                      <p:tavLst>
                                        <p:tav tm="0">
                                          <p:val>
                                            <p:fltVal val="0"/>
                                          </p:val>
                                        </p:tav>
                                        <p:tav tm="100000">
                                          <p:val>
                                            <p:strVal val="#ppt_h"/>
                                          </p:val>
                                        </p:tav>
                                      </p:tavLst>
                                    </p:anim>
                                    <p:animEffect transition="in" filter="fade">
                                      <p:cBhvr>
                                        <p:cTn id="164" dur="500"/>
                                        <p:tgtEl>
                                          <p:spTgt spid="19"/>
                                        </p:tgtEl>
                                      </p:cBhvr>
                                    </p:animEffect>
                                  </p:childTnLst>
                                </p:cTn>
                              </p:par>
                              <p:par>
                                <p:cTn id="165" presetID="53" presetClass="entr" presetSubtype="16" fill="hold" nodeType="withEffect">
                                  <p:stCondLst>
                                    <p:cond delay="0"/>
                                  </p:stCondLst>
                                  <p:childTnLst>
                                    <p:set>
                                      <p:cBhvr>
                                        <p:cTn id="166" dur="1" fill="hold">
                                          <p:stCondLst>
                                            <p:cond delay="0"/>
                                          </p:stCondLst>
                                        </p:cTn>
                                        <p:tgtEl>
                                          <p:spTgt spid="20"/>
                                        </p:tgtEl>
                                        <p:attrNameLst>
                                          <p:attrName>style.visibility</p:attrName>
                                        </p:attrNameLst>
                                      </p:cBhvr>
                                      <p:to>
                                        <p:strVal val="visible"/>
                                      </p:to>
                                    </p:set>
                                    <p:anim calcmode="lin" valueType="num">
                                      <p:cBhvr>
                                        <p:cTn id="167" dur="500" fill="hold"/>
                                        <p:tgtEl>
                                          <p:spTgt spid="20"/>
                                        </p:tgtEl>
                                        <p:attrNameLst>
                                          <p:attrName>ppt_w</p:attrName>
                                        </p:attrNameLst>
                                      </p:cBhvr>
                                      <p:tavLst>
                                        <p:tav tm="0">
                                          <p:val>
                                            <p:fltVal val="0"/>
                                          </p:val>
                                        </p:tav>
                                        <p:tav tm="100000">
                                          <p:val>
                                            <p:strVal val="#ppt_w"/>
                                          </p:val>
                                        </p:tav>
                                      </p:tavLst>
                                    </p:anim>
                                    <p:anim calcmode="lin" valueType="num">
                                      <p:cBhvr>
                                        <p:cTn id="168" dur="500" fill="hold"/>
                                        <p:tgtEl>
                                          <p:spTgt spid="20"/>
                                        </p:tgtEl>
                                        <p:attrNameLst>
                                          <p:attrName>ppt_h</p:attrName>
                                        </p:attrNameLst>
                                      </p:cBhvr>
                                      <p:tavLst>
                                        <p:tav tm="0">
                                          <p:val>
                                            <p:fltVal val="0"/>
                                          </p:val>
                                        </p:tav>
                                        <p:tav tm="100000">
                                          <p:val>
                                            <p:strVal val="#ppt_h"/>
                                          </p:val>
                                        </p:tav>
                                      </p:tavLst>
                                    </p:anim>
                                    <p:animEffect transition="in" filter="fade">
                                      <p:cBhvr>
                                        <p:cTn id="169" dur="500"/>
                                        <p:tgtEl>
                                          <p:spTgt spid="20"/>
                                        </p:tgtEl>
                                      </p:cBhvr>
                                    </p:animEffect>
                                  </p:childTnLst>
                                </p:cTn>
                              </p:par>
                              <p:par>
                                <p:cTn id="170" presetID="53" presetClass="entr" presetSubtype="16" fill="hold" nodeType="withEffect">
                                  <p:stCondLst>
                                    <p:cond delay="0"/>
                                  </p:stCondLst>
                                  <p:childTnLst>
                                    <p:set>
                                      <p:cBhvr>
                                        <p:cTn id="171" dur="1" fill="hold">
                                          <p:stCondLst>
                                            <p:cond delay="0"/>
                                          </p:stCondLst>
                                        </p:cTn>
                                        <p:tgtEl>
                                          <p:spTgt spid="21"/>
                                        </p:tgtEl>
                                        <p:attrNameLst>
                                          <p:attrName>style.visibility</p:attrName>
                                        </p:attrNameLst>
                                      </p:cBhvr>
                                      <p:to>
                                        <p:strVal val="visible"/>
                                      </p:to>
                                    </p:set>
                                    <p:anim calcmode="lin" valueType="num">
                                      <p:cBhvr>
                                        <p:cTn id="172" dur="500" fill="hold"/>
                                        <p:tgtEl>
                                          <p:spTgt spid="21"/>
                                        </p:tgtEl>
                                        <p:attrNameLst>
                                          <p:attrName>ppt_w</p:attrName>
                                        </p:attrNameLst>
                                      </p:cBhvr>
                                      <p:tavLst>
                                        <p:tav tm="0">
                                          <p:val>
                                            <p:fltVal val="0"/>
                                          </p:val>
                                        </p:tav>
                                        <p:tav tm="100000">
                                          <p:val>
                                            <p:strVal val="#ppt_w"/>
                                          </p:val>
                                        </p:tav>
                                      </p:tavLst>
                                    </p:anim>
                                    <p:anim calcmode="lin" valueType="num">
                                      <p:cBhvr>
                                        <p:cTn id="173" dur="500" fill="hold"/>
                                        <p:tgtEl>
                                          <p:spTgt spid="21"/>
                                        </p:tgtEl>
                                        <p:attrNameLst>
                                          <p:attrName>ppt_h</p:attrName>
                                        </p:attrNameLst>
                                      </p:cBhvr>
                                      <p:tavLst>
                                        <p:tav tm="0">
                                          <p:val>
                                            <p:fltVal val="0"/>
                                          </p:val>
                                        </p:tav>
                                        <p:tav tm="100000">
                                          <p:val>
                                            <p:strVal val="#ppt_h"/>
                                          </p:val>
                                        </p:tav>
                                      </p:tavLst>
                                    </p:anim>
                                    <p:animEffect transition="in" filter="fade">
                                      <p:cBhvr>
                                        <p:cTn id="174" dur="500"/>
                                        <p:tgtEl>
                                          <p:spTgt spid="21"/>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xit" presetSubtype="32" fill="hold" grpId="1" nodeType="clickEffect">
                                  <p:stCondLst>
                                    <p:cond delay="0"/>
                                  </p:stCondLst>
                                  <p:childTnLst>
                                    <p:anim calcmode="lin" valueType="num">
                                      <p:cBhvr>
                                        <p:cTn id="178" dur="500"/>
                                        <p:tgtEl>
                                          <p:spTgt spid="19"/>
                                        </p:tgtEl>
                                        <p:attrNameLst>
                                          <p:attrName>ppt_w</p:attrName>
                                        </p:attrNameLst>
                                      </p:cBhvr>
                                      <p:tavLst>
                                        <p:tav tm="0">
                                          <p:val>
                                            <p:strVal val="ppt_w"/>
                                          </p:val>
                                        </p:tav>
                                        <p:tav tm="100000">
                                          <p:val>
                                            <p:fltVal val="0"/>
                                          </p:val>
                                        </p:tav>
                                      </p:tavLst>
                                    </p:anim>
                                    <p:anim calcmode="lin" valueType="num">
                                      <p:cBhvr>
                                        <p:cTn id="179" dur="500"/>
                                        <p:tgtEl>
                                          <p:spTgt spid="19"/>
                                        </p:tgtEl>
                                        <p:attrNameLst>
                                          <p:attrName>ppt_h</p:attrName>
                                        </p:attrNameLst>
                                      </p:cBhvr>
                                      <p:tavLst>
                                        <p:tav tm="0">
                                          <p:val>
                                            <p:strVal val="ppt_h"/>
                                          </p:val>
                                        </p:tav>
                                        <p:tav tm="100000">
                                          <p:val>
                                            <p:fltVal val="0"/>
                                          </p:val>
                                        </p:tav>
                                      </p:tavLst>
                                    </p:anim>
                                    <p:animEffect transition="out" filter="fade">
                                      <p:cBhvr>
                                        <p:cTn id="180" dur="500"/>
                                        <p:tgtEl>
                                          <p:spTgt spid="19"/>
                                        </p:tgtEl>
                                      </p:cBhvr>
                                    </p:animEffect>
                                    <p:set>
                                      <p:cBhvr>
                                        <p:cTn id="181" dur="1" fill="hold">
                                          <p:stCondLst>
                                            <p:cond delay="499"/>
                                          </p:stCondLst>
                                        </p:cTn>
                                        <p:tgtEl>
                                          <p:spTgt spid="19"/>
                                        </p:tgtEl>
                                        <p:attrNameLst>
                                          <p:attrName>style.visibility</p:attrName>
                                        </p:attrNameLst>
                                      </p:cBhvr>
                                      <p:to>
                                        <p:strVal val="hidden"/>
                                      </p:to>
                                    </p:set>
                                  </p:childTnLst>
                                </p:cTn>
                              </p:par>
                              <p:par>
                                <p:cTn id="182" presetID="53" presetClass="exit" presetSubtype="32" fill="hold" nodeType="withEffect">
                                  <p:stCondLst>
                                    <p:cond delay="0"/>
                                  </p:stCondLst>
                                  <p:childTnLst>
                                    <p:anim calcmode="lin" valueType="num">
                                      <p:cBhvr>
                                        <p:cTn id="183" dur="500"/>
                                        <p:tgtEl>
                                          <p:spTgt spid="20"/>
                                        </p:tgtEl>
                                        <p:attrNameLst>
                                          <p:attrName>ppt_w</p:attrName>
                                        </p:attrNameLst>
                                      </p:cBhvr>
                                      <p:tavLst>
                                        <p:tav tm="0">
                                          <p:val>
                                            <p:strVal val="ppt_w"/>
                                          </p:val>
                                        </p:tav>
                                        <p:tav tm="100000">
                                          <p:val>
                                            <p:fltVal val="0"/>
                                          </p:val>
                                        </p:tav>
                                      </p:tavLst>
                                    </p:anim>
                                    <p:anim calcmode="lin" valueType="num">
                                      <p:cBhvr>
                                        <p:cTn id="184" dur="500"/>
                                        <p:tgtEl>
                                          <p:spTgt spid="20"/>
                                        </p:tgtEl>
                                        <p:attrNameLst>
                                          <p:attrName>ppt_h</p:attrName>
                                        </p:attrNameLst>
                                      </p:cBhvr>
                                      <p:tavLst>
                                        <p:tav tm="0">
                                          <p:val>
                                            <p:strVal val="ppt_h"/>
                                          </p:val>
                                        </p:tav>
                                        <p:tav tm="100000">
                                          <p:val>
                                            <p:fltVal val="0"/>
                                          </p:val>
                                        </p:tav>
                                      </p:tavLst>
                                    </p:anim>
                                    <p:animEffect transition="out" filter="fade">
                                      <p:cBhvr>
                                        <p:cTn id="185" dur="500"/>
                                        <p:tgtEl>
                                          <p:spTgt spid="20"/>
                                        </p:tgtEl>
                                      </p:cBhvr>
                                    </p:animEffect>
                                    <p:set>
                                      <p:cBhvr>
                                        <p:cTn id="186" dur="1" fill="hold">
                                          <p:stCondLst>
                                            <p:cond delay="499"/>
                                          </p:stCondLst>
                                        </p:cTn>
                                        <p:tgtEl>
                                          <p:spTgt spid="20"/>
                                        </p:tgtEl>
                                        <p:attrNameLst>
                                          <p:attrName>style.visibility</p:attrName>
                                        </p:attrNameLst>
                                      </p:cBhvr>
                                      <p:to>
                                        <p:strVal val="hidden"/>
                                      </p:to>
                                    </p:set>
                                  </p:childTnLst>
                                </p:cTn>
                              </p:par>
                              <p:par>
                                <p:cTn id="187" presetID="53" presetClass="exit" presetSubtype="32" fill="hold" nodeType="withEffect">
                                  <p:stCondLst>
                                    <p:cond delay="0"/>
                                  </p:stCondLst>
                                  <p:childTnLst>
                                    <p:anim calcmode="lin" valueType="num">
                                      <p:cBhvr>
                                        <p:cTn id="188" dur="500"/>
                                        <p:tgtEl>
                                          <p:spTgt spid="21"/>
                                        </p:tgtEl>
                                        <p:attrNameLst>
                                          <p:attrName>ppt_w</p:attrName>
                                        </p:attrNameLst>
                                      </p:cBhvr>
                                      <p:tavLst>
                                        <p:tav tm="0">
                                          <p:val>
                                            <p:strVal val="ppt_w"/>
                                          </p:val>
                                        </p:tav>
                                        <p:tav tm="100000">
                                          <p:val>
                                            <p:fltVal val="0"/>
                                          </p:val>
                                        </p:tav>
                                      </p:tavLst>
                                    </p:anim>
                                    <p:anim calcmode="lin" valueType="num">
                                      <p:cBhvr>
                                        <p:cTn id="189" dur="500"/>
                                        <p:tgtEl>
                                          <p:spTgt spid="21"/>
                                        </p:tgtEl>
                                        <p:attrNameLst>
                                          <p:attrName>ppt_h</p:attrName>
                                        </p:attrNameLst>
                                      </p:cBhvr>
                                      <p:tavLst>
                                        <p:tav tm="0">
                                          <p:val>
                                            <p:strVal val="ppt_h"/>
                                          </p:val>
                                        </p:tav>
                                        <p:tav tm="100000">
                                          <p:val>
                                            <p:fltVal val="0"/>
                                          </p:val>
                                        </p:tav>
                                      </p:tavLst>
                                    </p:anim>
                                    <p:animEffect transition="out" filter="fade">
                                      <p:cBhvr>
                                        <p:cTn id="190" dur="500"/>
                                        <p:tgtEl>
                                          <p:spTgt spid="21"/>
                                        </p:tgtEl>
                                      </p:cBhvr>
                                    </p:animEffect>
                                    <p:set>
                                      <p:cBhvr>
                                        <p:cTn id="19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p:bldP spid="5" grpId="1"/>
      <p:bldP spid="6" grpId="0"/>
      <p:bldP spid="6" grpId="1"/>
      <p:bldP spid="7" grpId="2"/>
      <p:bldP spid="7" grpId="3"/>
      <p:bldP spid="10" grpId="0"/>
      <p:bldP spid="10" grpId="1"/>
      <p:bldP spid="14" grpId="2"/>
      <p:bldP spid="14" grpId="3"/>
      <p:bldP spid="15" grpId="2"/>
      <p:bldP spid="15" grpId="3"/>
      <p:bldP spid="16" grpId="0"/>
      <p:bldP spid="16" grpId="1"/>
      <p:bldP spid="19" grpId="0"/>
      <p:bldP spid="19" grpId="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1254</Words>
  <Application>Microsoft Office PowerPoint</Application>
  <PresentationFormat>Экран (4:3)</PresentationFormat>
  <Paragraphs>136</Paragraphs>
  <Slides>11</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11</vt:i4>
      </vt:variant>
    </vt:vector>
  </HeadingPairs>
  <TitlesOfParts>
    <vt:vector size="18" baseType="lpstr">
      <vt:lpstr>Arial</vt:lpstr>
      <vt:lpstr>ParkAvenue</vt:lpstr>
      <vt:lpstr>Calibri</vt:lpstr>
      <vt:lpstr>Madera TYGRA</vt:lpstr>
      <vt:lpstr>Domkrat</vt:lpstr>
      <vt:lpstr>TagirCTT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Царегорадцев Влад</dc:creator>
  <cp:lastModifiedBy>Vladimir</cp:lastModifiedBy>
  <cp:revision>106</cp:revision>
  <dcterms:created xsi:type="dcterms:W3CDTF">2022-03-16T07:26:11Z</dcterms:created>
  <dcterms:modified xsi:type="dcterms:W3CDTF">2022-05-19T14:21:12Z</dcterms:modified>
</cp:coreProperties>
</file>