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8" r:id="rId4"/>
    <p:sldId id="259" r:id="rId5"/>
    <p:sldId id="277" r:id="rId6"/>
    <p:sldId id="260" r:id="rId7"/>
    <p:sldId id="273" r:id="rId8"/>
    <p:sldId id="261" r:id="rId9"/>
    <p:sldId id="274" r:id="rId10"/>
    <p:sldId id="262" r:id="rId11"/>
    <p:sldId id="275" r:id="rId12"/>
    <p:sldId id="280" r:id="rId13"/>
    <p:sldId id="272" r:id="rId14"/>
    <p:sldId id="263" r:id="rId15"/>
    <p:sldId id="264" r:id="rId16"/>
    <p:sldId id="271" r:id="rId17"/>
    <p:sldId id="279" r:id="rId18"/>
    <p:sldId id="265" r:id="rId19"/>
    <p:sldId id="276" r:id="rId20"/>
    <p:sldId id="278" r:id="rId21"/>
    <p:sldId id="267" r:id="rId22"/>
    <p:sldId id="270" r:id="rId23"/>
    <p:sldId id="257" r:id="rId24"/>
    <p:sldId id="26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2386" y="-3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4AFA-1470-4F41-8C72-C36CB9BEE102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10E9-2683-4504-99E6-E06143C538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4AFA-1470-4F41-8C72-C36CB9BEE102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10E9-2683-4504-99E6-E06143C538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4AFA-1470-4F41-8C72-C36CB9BEE102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10E9-2683-4504-99E6-E06143C538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4AFA-1470-4F41-8C72-C36CB9BEE102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10E9-2683-4504-99E6-E06143C538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4AFA-1470-4F41-8C72-C36CB9BEE102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10E9-2683-4504-99E6-E06143C538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4AFA-1470-4F41-8C72-C36CB9BEE102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10E9-2683-4504-99E6-E06143C538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4AFA-1470-4F41-8C72-C36CB9BEE102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10E9-2683-4504-99E6-E06143C538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4AFA-1470-4F41-8C72-C36CB9BEE102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10E9-2683-4504-99E6-E06143C538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4AFA-1470-4F41-8C72-C36CB9BEE102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10E9-2683-4504-99E6-E06143C538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4AFA-1470-4F41-8C72-C36CB9BEE102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10E9-2683-4504-99E6-E06143C538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4AFA-1470-4F41-8C72-C36CB9BEE102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10E9-2683-4504-99E6-E06143C538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B4AFA-1470-4F41-8C72-C36CB9BEE102}" type="datetimeFigureOut">
              <a:rPr lang="ru-RU" smtClean="0"/>
              <a:pPr/>
              <a:t>18.11.2019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710E9-2683-4504-99E6-E06143C538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143248"/>
            <a:ext cx="5857884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641"/>
            <a:ext cx="3571868" cy="259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00174"/>
            <a:ext cx="7772400" cy="2100277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C</a:t>
            </a:r>
            <a:r>
              <a:rPr lang="en-US" sz="9600" dirty="0" smtClean="0">
                <a:solidFill>
                  <a:srgbClr val="7030A0"/>
                </a:solidFill>
              </a:rPr>
              <a:t>O</a:t>
            </a:r>
            <a:r>
              <a:rPr lang="en-US" sz="9600" dirty="0" smtClean="0">
                <a:solidFill>
                  <a:srgbClr val="FFFF00"/>
                </a:solidFill>
              </a:rPr>
              <a:t>L</a:t>
            </a:r>
            <a:r>
              <a:rPr lang="en-US" sz="9600" dirty="0" smtClean="0"/>
              <a:t>O</a:t>
            </a:r>
            <a:r>
              <a:rPr lang="en-US" sz="9600" dirty="0" smtClean="0">
                <a:solidFill>
                  <a:schemeClr val="accent3"/>
                </a:solidFill>
              </a:rPr>
              <a:t>U</a:t>
            </a:r>
            <a:r>
              <a:rPr lang="en-US" sz="9600" dirty="0" smtClean="0">
                <a:solidFill>
                  <a:schemeClr val="accent6">
                    <a:lumMod val="50000"/>
                  </a:schemeClr>
                </a:solidFill>
              </a:rPr>
              <a:t>R</a:t>
            </a:r>
            <a:endParaRPr lang="ru-RU" sz="9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3399"/>
                </a:solidFill>
              </a:rPr>
              <a:t>PINK  ROSE</a:t>
            </a:r>
            <a:endParaRPr lang="ru-RU" dirty="0">
              <a:solidFill>
                <a:srgbClr val="FF3399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238374"/>
            <a:ext cx="4572032" cy="440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BROWN PEN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928801"/>
            <a:ext cx="2428892" cy="433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500042"/>
            <a:ext cx="5000660" cy="4592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643438" y="5500702"/>
            <a:ext cx="3485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accent3"/>
                </a:solidFill>
              </a:rPr>
              <a:t>GREEN  TENT</a:t>
            </a:r>
            <a:endParaRPr lang="ru-RU" sz="4800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GREY  SOCKS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71612"/>
            <a:ext cx="6143668" cy="51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     SNOW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928802"/>
            <a:ext cx="5603355" cy="4196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GREEN  TREE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7" y="2357430"/>
            <a:ext cx="3057547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8"/>
            <a:ext cx="4095752" cy="435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214942" y="4857760"/>
            <a:ext cx="3441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GREEN  APPLE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ORANGE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ORANGE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1357298"/>
            <a:ext cx="5857917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0"/>
            <a:ext cx="4643446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643570" y="5429264"/>
            <a:ext cx="29690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RED  APLLE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 ROSE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371600"/>
            <a:ext cx="41973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GREY   CLOUD  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123\Desktop\английский\364_156d2a2e80bf2def573992121cafdd7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603" y="1500174"/>
            <a:ext cx="6881859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YELLOW  BANANA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857364"/>
            <a:ext cx="63246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BROWN   BOOTS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128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VIOLET  BOX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28736"/>
            <a:ext cx="5810264" cy="581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 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142984"/>
            <a:ext cx="685804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714744" y="5500702"/>
            <a:ext cx="1297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BIKE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VIOLET  BOX</a:t>
            </a: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28736"/>
            <a:ext cx="5810264" cy="581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DEFFERENCE?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43050"/>
            <a:ext cx="762000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23\Desktop\английский\rainbow_PNG55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9144000" cy="50006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5984" y="500042"/>
            <a:ext cx="457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RAINBOW</a:t>
            </a:r>
            <a:endParaRPr lang="ru-RU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0"/>
            <a:ext cx="9888689" cy="703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0"/>
            <a:ext cx="9888689" cy="703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YELLOW    BED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6143648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BROWN   BOOK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643050"/>
            <a:ext cx="5715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RED   CAR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643050"/>
            <a:ext cx="5715000" cy="471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GREY   CAT   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85926"/>
            <a:ext cx="6858048" cy="468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BLUE  CUP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071546"/>
            <a:ext cx="5429250" cy="617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BLACK   DOG</a:t>
            </a:r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6300790" cy="476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49</Words>
  <Application>Microsoft Office PowerPoint</Application>
  <PresentationFormat>Экран (4:3)</PresentationFormat>
  <Paragraphs>26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COLOUR</vt:lpstr>
      <vt:lpstr>VIOLET  BOX</vt:lpstr>
      <vt:lpstr>Слайд 3</vt:lpstr>
      <vt:lpstr>YELLOW    BED</vt:lpstr>
      <vt:lpstr>BROWN   BOOK </vt:lpstr>
      <vt:lpstr>RED   CAR</vt:lpstr>
      <vt:lpstr>GREY   CAT   </vt:lpstr>
      <vt:lpstr>BLUE  CUP</vt:lpstr>
      <vt:lpstr>BLACK   DOG</vt:lpstr>
      <vt:lpstr>PINK  ROSE</vt:lpstr>
      <vt:lpstr>BROWN PEN</vt:lpstr>
      <vt:lpstr>GREY  SOCKS</vt:lpstr>
      <vt:lpstr>WHITE      SNOW</vt:lpstr>
      <vt:lpstr>GREEN  TREE</vt:lpstr>
      <vt:lpstr>ORANGE ORANGE</vt:lpstr>
      <vt:lpstr>WHITE  ROSE</vt:lpstr>
      <vt:lpstr>GREY   CLOUD  </vt:lpstr>
      <vt:lpstr>YELLOW  BANANA</vt:lpstr>
      <vt:lpstr>BROWN   BOOTS</vt:lpstr>
      <vt:lpstr>BLACK   </vt:lpstr>
      <vt:lpstr>VIOLET  BOX</vt:lpstr>
      <vt:lpstr>WHAT DEFFERENCE?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</dc:title>
  <dc:creator>Larisa</dc:creator>
  <cp:lastModifiedBy>Larisa</cp:lastModifiedBy>
  <cp:revision>37</cp:revision>
  <dcterms:created xsi:type="dcterms:W3CDTF">2019-11-17T20:34:17Z</dcterms:created>
  <dcterms:modified xsi:type="dcterms:W3CDTF">2019-11-18T08:45:32Z</dcterms:modified>
</cp:coreProperties>
</file>